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71" r:id="rId4"/>
    <p:sldId id="259" r:id="rId5"/>
    <p:sldId id="260" r:id="rId6"/>
    <p:sldId id="261" r:id="rId7"/>
    <p:sldId id="262" r:id="rId8"/>
    <p:sldId id="263" r:id="rId9"/>
    <p:sldId id="266" r:id="rId10"/>
    <p:sldId id="267" r:id="rId11"/>
    <p:sldId id="268" r:id="rId12"/>
    <p:sldId id="269" r:id="rId13"/>
    <p:sldId id="270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51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E1F49FC-26F1-4F7D-9B7B-CCE8E2D47A16}" type="doc">
      <dgm:prSet loTypeId="urn:microsoft.com/office/officeart/2005/8/layout/hierarchy4" loCatId="hierarchy" qsTypeId="urn:microsoft.com/office/officeart/2005/8/quickstyle/3d9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664B626-602F-4B0B-8103-213BFE261591}">
      <dgm:prSet phldrT="[Text]"/>
      <dgm:spPr/>
      <dgm:t>
        <a:bodyPr/>
        <a:lstStyle/>
        <a:p>
          <a:r>
            <a:rPr lang="en-US" dirty="0" smtClean="0"/>
            <a:t>1 whole</a:t>
          </a:r>
          <a:endParaRPr lang="en-US" dirty="0"/>
        </a:p>
      </dgm:t>
    </dgm:pt>
    <dgm:pt modelId="{AF02A809-3522-4420-B98A-D190CD1597AD}" type="parTrans" cxnId="{240839B4-3688-4B26-8AED-F2286A1476E8}">
      <dgm:prSet/>
      <dgm:spPr/>
      <dgm:t>
        <a:bodyPr/>
        <a:lstStyle/>
        <a:p>
          <a:endParaRPr lang="en-US"/>
        </a:p>
      </dgm:t>
    </dgm:pt>
    <dgm:pt modelId="{C3B1216E-F7F4-4B57-A9D6-7B3E10A864FC}" type="sibTrans" cxnId="{240839B4-3688-4B26-8AED-F2286A1476E8}">
      <dgm:prSet/>
      <dgm:spPr/>
      <dgm:t>
        <a:bodyPr/>
        <a:lstStyle/>
        <a:p>
          <a:endParaRPr lang="en-US"/>
        </a:p>
      </dgm:t>
    </dgm:pt>
    <dgm:pt modelId="{27165525-ADB1-4825-B762-9888AB01BDB6}">
      <dgm:prSet phldrT="[Text]"/>
      <dgm:spPr/>
      <dgm:t>
        <a:bodyPr/>
        <a:lstStyle/>
        <a:p>
          <a:r>
            <a:rPr lang="en-US" dirty="0" smtClean="0"/>
            <a:t>Two-thirds</a:t>
          </a:r>
          <a:endParaRPr lang="en-US" dirty="0"/>
        </a:p>
      </dgm:t>
    </dgm:pt>
    <dgm:pt modelId="{86A6EE0F-B75A-4B38-939D-B5547D810854}" type="parTrans" cxnId="{BFC05CC9-0165-4C13-AA10-4A405EB34EC6}">
      <dgm:prSet/>
      <dgm:spPr/>
      <dgm:t>
        <a:bodyPr/>
        <a:lstStyle/>
        <a:p>
          <a:endParaRPr lang="en-US"/>
        </a:p>
      </dgm:t>
    </dgm:pt>
    <dgm:pt modelId="{F62C350F-5AFC-4B94-8588-CAF357EE755D}" type="sibTrans" cxnId="{BFC05CC9-0165-4C13-AA10-4A405EB34EC6}">
      <dgm:prSet/>
      <dgm:spPr/>
      <dgm:t>
        <a:bodyPr/>
        <a:lstStyle/>
        <a:p>
          <a:endParaRPr lang="en-US"/>
        </a:p>
      </dgm:t>
    </dgm:pt>
    <dgm:pt modelId="{CDC40283-9D85-4DF1-AC1E-2D9C8275EE0C}">
      <dgm:prSet phldrT="[Text]"/>
      <dgm:spPr/>
      <dgm:t>
        <a:bodyPr/>
        <a:lstStyle/>
        <a:p>
          <a:r>
            <a:rPr lang="en-US" dirty="0" smtClean="0"/>
            <a:t>1/3</a:t>
          </a:r>
          <a:endParaRPr lang="en-US" dirty="0"/>
        </a:p>
      </dgm:t>
    </dgm:pt>
    <dgm:pt modelId="{E869C511-7C3B-42C3-B61F-501CB0F29FFC}" type="parTrans" cxnId="{2A15EF50-A7CA-4B1A-A730-4155E364CBB6}">
      <dgm:prSet/>
      <dgm:spPr/>
      <dgm:t>
        <a:bodyPr/>
        <a:lstStyle/>
        <a:p>
          <a:endParaRPr lang="en-US"/>
        </a:p>
      </dgm:t>
    </dgm:pt>
    <dgm:pt modelId="{1896DCD5-9A0C-4D96-BCC5-349E3236B1EC}" type="sibTrans" cxnId="{2A15EF50-A7CA-4B1A-A730-4155E364CBB6}">
      <dgm:prSet/>
      <dgm:spPr/>
      <dgm:t>
        <a:bodyPr/>
        <a:lstStyle/>
        <a:p>
          <a:endParaRPr lang="en-US"/>
        </a:p>
      </dgm:t>
    </dgm:pt>
    <dgm:pt modelId="{1FE79EBD-9310-4CA3-837F-CFB8CB6CA39A}">
      <dgm:prSet phldrT="[Text]"/>
      <dgm:spPr/>
      <dgm:t>
        <a:bodyPr/>
        <a:lstStyle/>
        <a:p>
          <a:r>
            <a:rPr lang="en-US" dirty="0" smtClean="0"/>
            <a:t>1/3</a:t>
          </a:r>
          <a:endParaRPr lang="en-US" dirty="0"/>
        </a:p>
      </dgm:t>
    </dgm:pt>
    <dgm:pt modelId="{F5080DBA-F481-4939-B520-C6E54EC7EFA4}" type="parTrans" cxnId="{BD65E79F-93A1-4431-9E83-8B9AC3925734}">
      <dgm:prSet/>
      <dgm:spPr/>
      <dgm:t>
        <a:bodyPr/>
        <a:lstStyle/>
        <a:p>
          <a:endParaRPr lang="en-US"/>
        </a:p>
      </dgm:t>
    </dgm:pt>
    <dgm:pt modelId="{0C3866BD-9450-4527-87A5-1D8D436D82FC}" type="sibTrans" cxnId="{BD65E79F-93A1-4431-9E83-8B9AC3925734}">
      <dgm:prSet/>
      <dgm:spPr/>
      <dgm:t>
        <a:bodyPr/>
        <a:lstStyle/>
        <a:p>
          <a:endParaRPr lang="en-US"/>
        </a:p>
      </dgm:t>
    </dgm:pt>
    <dgm:pt modelId="{938BBAD2-8509-4DE9-8A92-7476C1F5B1D6}">
      <dgm:prSet phldrT="[Text]"/>
      <dgm:spPr/>
      <dgm:t>
        <a:bodyPr/>
        <a:lstStyle/>
        <a:p>
          <a:r>
            <a:rPr lang="en-US" dirty="0" smtClean="0"/>
            <a:t>1/3</a:t>
          </a:r>
          <a:endParaRPr lang="en-US" dirty="0"/>
        </a:p>
      </dgm:t>
    </dgm:pt>
    <dgm:pt modelId="{BA51F542-9111-4FEC-84CA-61D0206FC76D}" type="parTrans" cxnId="{C869652A-26B9-4571-8D62-82C746CA80EB}">
      <dgm:prSet/>
      <dgm:spPr/>
      <dgm:t>
        <a:bodyPr/>
        <a:lstStyle/>
        <a:p>
          <a:endParaRPr lang="en-US"/>
        </a:p>
      </dgm:t>
    </dgm:pt>
    <dgm:pt modelId="{22799318-4015-49CF-8678-82199675CD1F}" type="sibTrans" cxnId="{C869652A-26B9-4571-8D62-82C746CA80EB}">
      <dgm:prSet/>
      <dgm:spPr/>
      <dgm:t>
        <a:bodyPr/>
        <a:lstStyle/>
        <a:p>
          <a:endParaRPr lang="en-US"/>
        </a:p>
      </dgm:t>
    </dgm:pt>
    <dgm:pt modelId="{BC8C52C3-F277-4379-9358-0EC16735475F}">
      <dgm:prSet phldrT="[Text]"/>
      <dgm:spPr/>
      <dgm:t>
        <a:bodyPr/>
        <a:lstStyle/>
        <a:p>
          <a:r>
            <a:rPr lang="en-US" dirty="0" smtClean="0"/>
            <a:t>1/3</a:t>
          </a:r>
          <a:endParaRPr lang="en-US" dirty="0"/>
        </a:p>
      </dgm:t>
    </dgm:pt>
    <dgm:pt modelId="{91BBAC43-9261-43E9-B5DC-BA50155F9F4F}" type="parTrans" cxnId="{D4F408E6-755C-4035-9B4E-D5AF150C36FE}">
      <dgm:prSet/>
      <dgm:spPr/>
      <dgm:t>
        <a:bodyPr/>
        <a:lstStyle/>
        <a:p>
          <a:endParaRPr lang="en-US"/>
        </a:p>
      </dgm:t>
    </dgm:pt>
    <dgm:pt modelId="{42B73074-B0B4-460C-9535-48FDCB257013}" type="sibTrans" cxnId="{D4F408E6-755C-4035-9B4E-D5AF150C36FE}">
      <dgm:prSet/>
      <dgm:spPr/>
      <dgm:t>
        <a:bodyPr/>
        <a:lstStyle/>
        <a:p>
          <a:endParaRPr lang="en-US"/>
        </a:p>
      </dgm:t>
    </dgm:pt>
    <dgm:pt modelId="{0C646CE5-245C-4158-A5D4-04C1B660882E}" type="pres">
      <dgm:prSet presAssocID="{3E1F49FC-26F1-4F7D-9B7B-CCE8E2D47A16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B6C0982D-9991-4F7B-BD73-DCFA5BBDFBFE}" type="pres">
      <dgm:prSet presAssocID="{0664B626-602F-4B0B-8103-213BFE261591}" presName="vertOne" presStyleCnt="0"/>
      <dgm:spPr/>
    </dgm:pt>
    <dgm:pt modelId="{2F5F6609-D1DF-4F34-8603-74406F92527A}" type="pres">
      <dgm:prSet presAssocID="{0664B626-602F-4B0B-8103-213BFE261591}" presName="txOne" presStyleLbl="node0" presStyleIdx="0" presStyleCnt="1" custLinFactY="-73464" custLinFactNeighborX="-14077" custLinFactNeighborY="-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A2384B4-0C86-4826-8D0A-D629EBA75338}" type="pres">
      <dgm:prSet presAssocID="{0664B626-602F-4B0B-8103-213BFE261591}" presName="parTransOne" presStyleCnt="0"/>
      <dgm:spPr/>
    </dgm:pt>
    <dgm:pt modelId="{58018042-51F7-4B49-816A-A442E393620A}" type="pres">
      <dgm:prSet presAssocID="{0664B626-602F-4B0B-8103-213BFE261591}" presName="horzOne" presStyleCnt="0"/>
      <dgm:spPr/>
    </dgm:pt>
    <dgm:pt modelId="{2D1635DA-8189-441C-B950-C4B5F87E2AA6}" type="pres">
      <dgm:prSet presAssocID="{27165525-ADB1-4825-B762-9888AB01BDB6}" presName="vertTwo" presStyleCnt="0"/>
      <dgm:spPr/>
    </dgm:pt>
    <dgm:pt modelId="{B26518F4-3DA5-4254-9D16-22054B73F488}" type="pres">
      <dgm:prSet presAssocID="{27165525-ADB1-4825-B762-9888AB01BDB6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80E931B-F877-43B8-BED2-75439C027415}" type="pres">
      <dgm:prSet presAssocID="{27165525-ADB1-4825-B762-9888AB01BDB6}" presName="parTransTwo" presStyleCnt="0"/>
      <dgm:spPr/>
    </dgm:pt>
    <dgm:pt modelId="{BAEC991D-9CE4-47BC-813A-3D7D50FD008D}" type="pres">
      <dgm:prSet presAssocID="{27165525-ADB1-4825-B762-9888AB01BDB6}" presName="horzTwo" presStyleCnt="0"/>
      <dgm:spPr/>
    </dgm:pt>
    <dgm:pt modelId="{8CBA5BD3-152F-4222-85D5-17D0AD836B61}" type="pres">
      <dgm:prSet presAssocID="{CDC40283-9D85-4DF1-AC1E-2D9C8275EE0C}" presName="vertThree" presStyleCnt="0"/>
      <dgm:spPr/>
    </dgm:pt>
    <dgm:pt modelId="{D7B65A55-4D88-4AFB-B71A-FEC97BF3BE34}" type="pres">
      <dgm:prSet presAssocID="{CDC40283-9D85-4DF1-AC1E-2D9C8275EE0C}" presName="txThre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2B6865E-E725-49A6-A956-6BC747BA1AD9}" type="pres">
      <dgm:prSet presAssocID="{CDC40283-9D85-4DF1-AC1E-2D9C8275EE0C}" presName="horzThree" presStyleCnt="0"/>
      <dgm:spPr/>
    </dgm:pt>
    <dgm:pt modelId="{035AEA45-92FC-46A3-9F61-EBACD0A9791F}" type="pres">
      <dgm:prSet presAssocID="{1896DCD5-9A0C-4D96-BCC5-349E3236B1EC}" presName="sibSpaceThree" presStyleCnt="0"/>
      <dgm:spPr/>
    </dgm:pt>
    <dgm:pt modelId="{735338CA-0CED-40EA-95F9-051BDD3312D6}" type="pres">
      <dgm:prSet presAssocID="{1FE79EBD-9310-4CA3-837F-CFB8CB6CA39A}" presName="vertThree" presStyleCnt="0"/>
      <dgm:spPr/>
    </dgm:pt>
    <dgm:pt modelId="{BFA04C23-B3EC-4EFA-8A33-FB5542671EF8}" type="pres">
      <dgm:prSet presAssocID="{1FE79EBD-9310-4CA3-837F-CFB8CB6CA39A}" presName="txThre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F345E93-25CE-45BB-A61E-A226AA97C98C}" type="pres">
      <dgm:prSet presAssocID="{1FE79EBD-9310-4CA3-837F-CFB8CB6CA39A}" presName="horzThree" presStyleCnt="0"/>
      <dgm:spPr/>
    </dgm:pt>
    <dgm:pt modelId="{782C32AE-A7C7-4348-AED7-AE17F65EAF46}" type="pres">
      <dgm:prSet presAssocID="{F62C350F-5AFC-4B94-8588-CAF357EE755D}" presName="sibSpaceTwo" presStyleCnt="0"/>
      <dgm:spPr/>
    </dgm:pt>
    <dgm:pt modelId="{92EB8F95-94A0-4BA9-BE04-EFD5238EFE98}" type="pres">
      <dgm:prSet presAssocID="{938BBAD2-8509-4DE9-8A92-7476C1F5B1D6}" presName="vertTwo" presStyleCnt="0"/>
      <dgm:spPr/>
    </dgm:pt>
    <dgm:pt modelId="{41A65828-5C7C-4246-81FF-C8DC968952EF}" type="pres">
      <dgm:prSet presAssocID="{938BBAD2-8509-4DE9-8A92-7476C1F5B1D6}" presName="txTwo" presStyleLbl="node2" presStyleIdx="1" presStyleCnt="2" custLinFactNeighborX="-1582" custLinFactNeighborY="29118">
        <dgm:presLayoutVars>
          <dgm:chPref val="3"/>
        </dgm:presLayoutVars>
      </dgm:prSet>
      <dgm:spPr/>
    </dgm:pt>
    <dgm:pt modelId="{ABF8CF2C-8309-46F8-99E9-B1C0725D2B98}" type="pres">
      <dgm:prSet presAssocID="{938BBAD2-8509-4DE9-8A92-7476C1F5B1D6}" presName="parTransTwo" presStyleCnt="0"/>
      <dgm:spPr/>
    </dgm:pt>
    <dgm:pt modelId="{3D87C8AB-4F9F-441F-9F01-FF3D80FD5F12}" type="pres">
      <dgm:prSet presAssocID="{938BBAD2-8509-4DE9-8A92-7476C1F5B1D6}" presName="horzTwo" presStyleCnt="0"/>
      <dgm:spPr/>
    </dgm:pt>
    <dgm:pt modelId="{42095DD0-14C9-499F-9862-C83024DD6777}" type="pres">
      <dgm:prSet presAssocID="{BC8C52C3-F277-4379-9358-0EC16735475F}" presName="vertThree" presStyleCnt="0"/>
      <dgm:spPr/>
    </dgm:pt>
    <dgm:pt modelId="{5F7B6EC9-9EBC-4F20-AA9A-DA7B090CD098}" type="pres">
      <dgm:prSet presAssocID="{BC8C52C3-F277-4379-9358-0EC16735475F}" presName="txThree" presStyleLbl="node3" presStyleIdx="2" presStyleCnt="3" custLinFactNeighborX="-655" custLinFactNeighborY="-13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C58273E-4721-4A80-A422-C402B1D73661}" type="pres">
      <dgm:prSet presAssocID="{BC8C52C3-F277-4379-9358-0EC16735475F}" presName="horzThree" presStyleCnt="0"/>
      <dgm:spPr/>
    </dgm:pt>
  </dgm:ptLst>
  <dgm:cxnLst>
    <dgm:cxn modelId="{3AEA4060-6EEF-48C5-A57E-6CB9E3CCAFB0}" type="presOf" srcId="{CDC40283-9D85-4DF1-AC1E-2D9C8275EE0C}" destId="{D7B65A55-4D88-4AFB-B71A-FEC97BF3BE34}" srcOrd="0" destOrd="0" presId="urn:microsoft.com/office/officeart/2005/8/layout/hierarchy4"/>
    <dgm:cxn modelId="{BD65E79F-93A1-4431-9E83-8B9AC3925734}" srcId="{27165525-ADB1-4825-B762-9888AB01BDB6}" destId="{1FE79EBD-9310-4CA3-837F-CFB8CB6CA39A}" srcOrd="1" destOrd="0" parTransId="{F5080DBA-F481-4939-B520-C6E54EC7EFA4}" sibTransId="{0C3866BD-9450-4527-87A5-1D8D436D82FC}"/>
    <dgm:cxn modelId="{D4F408E6-755C-4035-9B4E-D5AF150C36FE}" srcId="{938BBAD2-8509-4DE9-8A92-7476C1F5B1D6}" destId="{BC8C52C3-F277-4379-9358-0EC16735475F}" srcOrd="0" destOrd="0" parTransId="{91BBAC43-9261-43E9-B5DC-BA50155F9F4F}" sibTransId="{42B73074-B0B4-460C-9535-48FDCB257013}"/>
    <dgm:cxn modelId="{2A15EF50-A7CA-4B1A-A730-4155E364CBB6}" srcId="{27165525-ADB1-4825-B762-9888AB01BDB6}" destId="{CDC40283-9D85-4DF1-AC1E-2D9C8275EE0C}" srcOrd="0" destOrd="0" parTransId="{E869C511-7C3B-42C3-B61F-501CB0F29FFC}" sibTransId="{1896DCD5-9A0C-4D96-BCC5-349E3236B1EC}"/>
    <dgm:cxn modelId="{BFC05CC9-0165-4C13-AA10-4A405EB34EC6}" srcId="{0664B626-602F-4B0B-8103-213BFE261591}" destId="{27165525-ADB1-4825-B762-9888AB01BDB6}" srcOrd="0" destOrd="0" parTransId="{86A6EE0F-B75A-4B38-939D-B5547D810854}" sibTransId="{F62C350F-5AFC-4B94-8588-CAF357EE755D}"/>
    <dgm:cxn modelId="{F2A6EBAD-D324-4BFA-B9CB-96E0E32CD7C8}" type="presOf" srcId="{3E1F49FC-26F1-4F7D-9B7B-CCE8E2D47A16}" destId="{0C646CE5-245C-4158-A5D4-04C1B660882E}" srcOrd="0" destOrd="0" presId="urn:microsoft.com/office/officeart/2005/8/layout/hierarchy4"/>
    <dgm:cxn modelId="{0659E9BC-F395-41A7-BD39-A7636E566314}" type="presOf" srcId="{0664B626-602F-4B0B-8103-213BFE261591}" destId="{2F5F6609-D1DF-4F34-8603-74406F92527A}" srcOrd="0" destOrd="0" presId="urn:microsoft.com/office/officeart/2005/8/layout/hierarchy4"/>
    <dgm:cxn modelId="{CF1E3436-02C9-45C2-AD93-7763135592B7}" type="presOf" srcId="{1FE79EBD-9310-4CA3-837F-CFB8CB6CA39A}" destId="{BFA04C23-B3EC-4EFA-8A33-FB5542671EF8}" srcOrd="0" destOrd="0" presId="urn:microsoft.com/office/officeart/2005/8/layout/hierarchy4"/>
    <dgm:cxn modelId="{C869652A-26B9-4571-8D62-82C746CA80EB}" srcId="{0664B626-602F-4B0B-8103-213BFE261591}" destId="{938BBAD2-8509-4DE9-8A92-7476C1F5B1D6}" srcOrd="1" destOrd="0" parTransId="{BA51F542-9111-4FEC-84CA-61D0206FC76D}" sibTransId="{22799318-4015-49CF-8678-82199675CD1F}"/>
    <dgm:cxn modelId="{AC26757A-5073-4785-BCFA-99C77CF6AFCA}" type="presOf" srcId="{BC8C52C3-F277-4379-9358-0EC16735475F}" destId="{5F7B6EC9-9EBC-4F20-AA9A-DA7B090CD098}" srcOrd="0" destOrd="0" presId="urn:microsoft.com/office/officeart/2005/8/layout/hierarchy4"/>
    <dgm:cxn modelId="{41DE1B37-BFC2-45A2-8B81-EA339C99AA5B}" type="presOf" srcId="{938BBAD2-8509-4DE9-8A92-7476C1F5B1D6}" destId="{41A65828-5C7C-4246-81FF-C8DC968952EF}" srcOrd="0" destOrd="0" presId="urn:microsoft.com/office/officeart/2005/8/layout/hierarchy4"/>
    <dgm:cxn modelId="{240839B4-3688-4B26-8AED-F2286A1476E8}" srcId="{3E1F49FC-26F1-4F7D-9B7B-CCE8E2D47A16}" destId="{0664B626-602F-4B0B-8103-213BFE261591}" srcOrd="0" destOrd="0" parTransId="{AF02A809-3522-4420-B98A-D190CD1597AD}" sibTransId="{C3B1216E-F7F4-4B57-A9D6-7B3E10A864FC}"/>
    <dgm:cxn modelId="{74FDDBD8-76BB-4E20-B709-EBEDD0FE621D}" type="presOf" srcId="{27165525-ADB1-4825-B762-9888AB01BDB6}" destId="{B26518F4-3DA5-4254-9D16-22054B73F488}" srcOrd="0" destOrd="0" presId="urn:microsoft.com/office/officeart/2005/8/layout/hierarchy4"/>
    <dgm:cxn modelId="{81246931-3D63-4265-9935-264340800B35}" type="presParOf" srcId="{0C646CE5-245C-4158-A5D4-04C1B660882E}" destId="{B6C0982D-9991-4F7B-BD73-DCFA5BBDFBFE}" srcOrd="0" destOrd="0" presId="urn:microsoft.com/office/officeart/2005/8/layout/hierarchy4"/>
    <dgm:cxn modelId="{DD7155C1-C234-49F0-8A2A-DF20727C1FDC}" type="presParOf" srcId="{B6C0982D-9991-4F7B-BD73-DCFA5BBDFBFE}" destId="{2F5F6609-D1DF-4F34-8603-74406F92527A}" srcOrd="0" destOrd="0" presId="urn:microsoft.com/office/officeart/2005/8/layout/hierarchy4"/>
    <dgm:cxn modelId="{AB313C01-B928-4266-AD7A-4265526184EA}" type="presParOf" srcId="{B6C0982D-9991-4F7B-BD73-DCFA5BBDFBFE}" destId="{7A2384B4-0C86-4826-8D0A-D629EBA75338}" srcOrd="1" destOrd="0" presId="urn:microsoft.com/office/officeart/2005/8/layout/hierarchy4"/>
    <dgm:cxn modelId="{D5BA3C66-C7B8-4EC8-AC97-B0C954C16FFE}" type="presParOf" srcId="{B6C0982D-9991-4F7B-BD73-DCFA5BBDFBFE}" destId="{58018042-51F7-4B49-816A-A442E393620A}" srcOrd="2" destOrd="0" presId="urn:microsoft.com/office/officeart/2005/8/layout/hierarchy4"/>
    <dgm:cxn modelId="{D8F8A4BB-1552-4852-A1F2-0FFAFB06A976}" type="presParOf" srcId="{58018042-51F7-4B49-816A-A442E393620A}" destId="{2D1635DA-8189-441C-B950-C4B5F87E2AA6}" srcOrd="0" destOrd="0" presId="urn:microsoft.com/office/officeart/2005/8/layout/hierarchy4"/>
    <dgm:cxn modelId="{3B294794-A4AF-401A-986B-77D70A39145B}" type="presParOf" srcId="{2D1635DA-8189-441C-B950-C4B5F87E2AA6}" destId="{B26518F4-3DA5-4254-9D16-22054B73F488}" srcOrd="0" destOrd="0" presId="urn:microsoft.com/office/officeart/2005/8/layout/hierarchy4"/>
    <dgm:cxn modelId="{D20D84F6-7166-44A3-83B0-FA4805627E9C}" type="presParOf" srcId="{2D1635DA-8189-441C-B950-C4B5F87E2AA6}" destId="{280E931B-F877-43B8-BED2-75439C027415}" srcOrd="1" destOrd="0" presId="urn:microsoft.com/office/officeart/2005/8/layout/hierarchy4"/>
    <dgm:cxn modelId="{D71B66B2-B0D2-446A-99BF-636BADB9D615}" type="presParOf" srcId="{2D1635DA-8189-441C-B950-C4B5F87E2AA6}" destId="{BAEC991D-9CE4-47BC-813A-3D7D50FD008D}" srcOrd="2" destOrd="0" presId="urn:microsoft.com/office/officeart/2005/8/layout/hierarchy4"/>
    <dgm:cxn modelId="{7AA609BB-E1DE-4896-84C7-2946BD134049}" type="presParOf" srcId="{BAEC991D-9CE4-47BC-813A-3D7D50FD008D}" destId="{8CBA5BD3-152F-4222-85D5-17D0AD836B61}" srcOrd="0" destOrd="0" presId="urn:microsoft.com/office/officeart/2005/8/layout/hierarchy4"/>
    <dgm:cxn modelId="{7434E991-5A12-4320-B372-9111F53457A2}" type="presParOf" srcId="{8CBA5BD3-152F-4222-85D5-17D0AD836B61}" destId="{D7B65A55-4D88-4AFB-B71A-FEC97BF3BE34}" srcOrd="0" destOrd="0" presId="urn:microsoft.com/office/officeart/2005/8/layout/hierarchy4"/>
    <dgm:cxn modelId="{7A2ACB5C-D173-4C21-BE8B-43183E749FCE}" type="presParOf" srcId="{8CBA5BD3-152F-4222-85D5-17D0AD836B61}" destId="{F2B6865E-E725-49A6-A956-6BC747BA1AD9}" srcOrd="1" destOrd="0" presId="urn:microsoft.com/office/officeart/2005/8/layout/hierarchy4"/>
    <dgm:cxn modelId="{A0FB639C-EBC4-456F-966C-2ED461A825FF}" type="presParOf" srcId="{BAEC991D-9CE4-47BC-813A-3D7D50FD008D}" destId="{035AEA45-92FC-46A3-9F61-EBACD0A9791F}" srcOrd="1" destOrd="0" presId="urn:microsoft.com/office/officeart/2005/8/layout/hierarchy4"/>
    <dgm:cxn modelId="{D763EACE-B472-4A80-8D77-0B23E39014C4}" type="presParOf" srcId="{BAEC991D-9CE4-47BC-813A-3D7D50FD008D}" destId="{735338CA-0CED-40EA-95F9-051BDD3312D6}" srcOrd="2" destOrd="0" presId="urn:microsoft.com/office/officeart/2005/8/layout/hierarchy4"/>
    <dgm:cxn modelId="{F727B283-C09F-4518-A071-A16EB1FF903C}" type="presParOf" srcId="{735338CA-0CED-40EA-95F9-051BDD3312D6}" destId="{BFA04C23-B3EC-4EFA-8A33-FB5542671EF8}" srcOrd="0" destOrd="0" presId="urn:microsoft.com/office/officeart/2005/8/layout/hierarchy4"/>
    <dgm:cxn modelId="{E5EDC65A-16A4-403F-9A63-675FA1E14C91}" type="presParOf" srcId="{735338CA-0CED-40EA-95F9-051BDD3312D6}" destId="{EF345E93-25CE-45BB-A61E-A226AA97C98C}" srcOrd="1" destOrd="0" presId="urn:microsoft.com/office/officeart/2005/8/layout/hierarchy4"/>
    <dgm:cxn modelId="{2C399AD0-5FAE-4040-9382-76DC9CA4E507}" type="presParOf" srcId="{58018042-51F7-4B49-816A-A442E393620A}" destId="{782C32AE-A7C7-4348-AED7-AE17F65EAF46}" srcOrd="1" destOrd="0" presId="urn:microsoft.com/office/officeart/2005/8/layout/hierarchy4"/>
    <dgm:cxn modelId="{81F6074A-D076-4BB3-AABC-3306681D72BF}" type="presParOf" srcId="{58018042-51F7-4B49-816A-A442E393620A}" destId="{92EB8F95-94A0-4BA9-BE04-EFD5238EFE98}" srcOrd="2" destOrd="0" presId="urn:microsoft.com/office/officeart/2005/8/layout/hierarchy4"/>
    <dgm:cxn modelId="{E168F662-E6E9-46E2-ADA5-802280191F58}" type="presParOf" srcId="{92EB8F95-94A0-4BA9-BE04-EFD5238EFE98}" destId="{41A65828-5C7C-4246-81FF-C8DC968952EF}" srcOrd="0" destOrd="0" presId="urn:microsoft.com/office/officeart/2005/8/layout/hierarchy4"/>
    <dgm:cxn modelId="{B0BEA248-BBCF-4CD3-BDB4-38CEBE00270C}" type="presParOf" srcId="{92EB8F95-94A0-4BA9-BE04-EFD5238EFE98}" destId="{ABF8CF2C-8309-46F8-99E9-B1C0725D2B98}" srcOrd="1" destOrd="0" presId="urn:microsoft.com/office/officeart/2005/8/layout/hierarchy4"/>
    <dgm:cxn modelId="{EEC916A5-9E61-48BB-9A12-1E868D698BEF}" type="presParOf" srcId="{92EB8F95-94A0-4BA9-BE04-EFD5238EFE98}" destId="{3D87C8AB-4F9F-441F-9F01-FF3D80FD5F12}" srcOrd="2" destOrd="0" presId="urn:microsoft.com/office/officeart/2005/8/layout/hierarchy4"/>
    <dgm:cxn modelId="{27B59AA9-56A4-4774-B4BF-139AB27DC22F}" type="presParOf" srcId="{3D87C8AB-4F9F-441F-9F01-FF3D80FD5F12}" destId="{42095DD0-14C9-499F-9862-C83024DD6777}" srcOrd="0" destOrd="0" presId="urn:microsoft.com/office/officeart/2005/8/layout/hierarchy4"/>
    <dgm:cxn modelId="{531DE26D-A55E-4F22-B421-90CECCDC8C8E}" type="presParOf" srcId="{42095DD0-14C9-499F-9862-C83024DD6777}" destId="{5F7B6EC9-9EBC-4F20-AA9A-DA7B090CD098}" srcOrd="0" destOrd="0" presId="urn:microsoft.com/office/officeart/2005/8/layout/hierarchy4"/>
    <dgm:cxn modelId="{35541719-C2D5-4E3D-9515-7E31FF37DC15}" type="presParOf" srcId="{42095DD0-14C9-499F-9862-C83024DD6777}" destId="{BC58273E-4721-4A80-A422-C402B1D73661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F5F6609-D1DF-4F34-8603-74406F92527A}">
      <dsp:nvSpPr>
        <dsp:cNvPr id="0" name=""/>
        <dsp:cNvSpPr/>
      </dsp:nvSpPr>
      <dsp:spPr>
        <a:xfrm>
          <a:off x="0" y="0"/>
          <a:ext cx="4494768" cy="75961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  <a:sp3d extrusionH="28000" prstMaterial="matte"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1 whole</a:t>
          </a:r>
          <a:endParaRPr lang="en-US" sz="3200" kern="1200" dirty="0"/>
        </a:p>
      </dsp:txBody>
      <dsp:txXfrm>
        <a:off x="0" y="0"/>
        <a:ext cx="4494768" cy="759618"/>
      </dsp:txXfrm>
    </dsp:sp>
    <dsp:sp modelId="{B26518F4-3DA5-4254-9D16-22054B73F488}">
      <dsp:nvSpPr>
        <dsp:cNvPr id="0" name=""/>
        <dsp:cNvSpPr/>
      </dsp:nvSpPr>
      <dsp:spPr>
        <a:xfrm>
          <a:off x="515" y="839390"/>
          <a:ext cx="2936121" cy="75961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  <a:sp3d extrusionH="28000" prstMaterial="matte"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Two-thirds</a:t>
          </a:r>
          <a:endParaRPr lang="en-US" sz="3200" kern="1200" dirty="0"/>
        </a:p>
      </dsp:txBody>
      <dsp:txXfrm>
        <a:off x="515" y="839390"/>
        <a:ext cx="2936121" cy="759618"/>
      </dsp:txXfrm>
    </dsp:sp>
    <dsp:sp modelId="{D7B65A55-4D88-4AFB-B71A-FEC97BF3BE34}">
      <dsp:nvSpPr>
        <dsp:cNvPr id="0" name=""/>
        <dsp:cNvSpPr/>
      </dsp:nvSpPr>
      <dsp:spPr>
        <a:xfrm>
          <a:off x="515" y="1677440"/>
          <a:ext cx="1437865" cy="75961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  <a:sp3d extrusionH="28000" prstMaterial="matte"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1/3</a:t>
          </a:r>
          <a:endParaRPr lang="en-US" sz="3200" kern="1200" dirty="0"/>
        </a:p>
      </dsp:txBody>
      <dsp:txXfrm>
        <a:off x="515" y="1677440"/>
        <a:ext cx="1437865" cy="759618"/>
      </dsp:txXfrm>
    </dsp:sp>
    <dsp:sp modelId="{BFA04C23-B3EC-4EFA-8A33-FB5542671EF8}">
      <dsp:nvSpPr>
        <dsp:cNvPr id="0" name=""/>
        <dsp:cNvSpPr/>
      </dsp:nvSpPr>
      <dsp:spPr>
        <a:xfrm>
          <a:off x="1498771" y="1677440"/>
          <a:ext cx="1437865" cy="75961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  <a:sp3d extrusionH="28000" prstMaterial="matte"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1/3</a:t>
          </a:r>
          <a:endParaRPr lang="en-US" sz="3200" kern="1200" dirty="0"/>
        </a:p>
      </dsp:txBody>
      <dsp:txXfrm>
        <a:off x="1498771" y="1677440"/>
        <a:ext cx="1437865" cy="759618"/>
      </dsp:txXfrm>
    </dsp:sp>
    <dsp:sp modelId="{41A65828-5C7C-4246-81FF-C8DC968952EF}">
      <dsp:nvSpPr>
        <dsp:cNvPr id="0" name=""/>
        <dsp:cNvSpPr/>
      </dsp:nvSpPr>
      <dsp:spPr>
        <a:xfrm>
          <a:off x="3034671" y="862228"/>
          <a:ext cx="1437865" cy="75961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  <a:sp3d extrusionH="28000" prstMaterial="matte"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1/3</a:t>
          </a:r>
          <a:endParaRPr lang="en-US" sz="3200" kern="1200" dirty="0"/>
        </a:p>
      </dsp:txBody>
      <dsp:txXfrm>
        <a:off x="3034671" y="862228"/>
        <a:ext cx="1437865" cy="759618"/>
      </dsp:txXfrm>
    </dsp:sp>
    <dsp:sp modelId="{5F7B6EC9-9EBC-4F20-AA9A-DA7B090CD098}">
      <dsp:nvSpPr>
        <dsp:cNvPr id="0" name=""/>
        <dsp:cNvSpPr/>
      </dsp:nvSpPr>
      <dsp:spPr>
        <a:xfrm>
          <a:off x="3048000" y="1676399"/>
          <a:ext cx="1437865" cy="75961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  <a:sp3d extrusionH="28000" prstMaterial="matte"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1/3</a:t>
          </a:r>
          <a:endParaRPr lang="en-US" sz="3200" kern="1200" dirty="0"/>
        </a:p>
      </dsp:txBody>
      <dsp:txXfrm>
        <a:off x="3048000" y="1676399"/>
        <a:ext cx="1437865" cy="7596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EDFDE-6D14-4C74-922A-65274322B189}" type="datetimeFigureOut">
              <a:rPr lang="en-US" smtClean="0"/>
              <a:t>7/15/2010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0822E-9F08-456C-8A19-B9EF253086B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  <p:transition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EDFDE-6D14-4C74-922A-65274322B189}" type="datetimeFigureOut">
              <a:rPr lang="en-US" smtClean="0"/>
              <a:t>7/15/2010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0822E-9F08-456C-8A19-B9EF253086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EDFDE-6D14-4C74-922A-65274322B189}" type="datetimeFigureOut">
              <a:rPr lang="en-US" smtClean="0"/>
              <a:t>7/15/2010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0822E-9F08-456C-8A19-B9EF253086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EDFDE-6D14-4C74-922A-65274322B189}" type="datetimeFigureOut">
              <a:rPr lang="en-US" smtClean="0"/>
              <a:t>7/15/2010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0822E-9F08-456C-8A19-B9EF253086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EDFDE-6D14-4C74-922A-65274322B189}" type="datetimeFigureOut">
              <a:rPr lang="en-US" smtClean="0"/>
              <a:t>7/15/2010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FDD0822E-9F08-456C-8A19-B9EF253086B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EDFDE-6D14-4C74-922A-65274322B189}" type="datetimeFigureOut">
              <a:rPr lang="en-US" smtClean="0"/>
              <a:t>7/15/2010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0822E-9F08-456C-8A19-B9EF253086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EDFDE-6D14-4C74-922A-65274322B189}" type="datetimeFigureOut">
              <a:rPr lang="en-US" smtClean="0"/>
              <a:t>7/15/2010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0822E-9F08-456C-8A19-B9EF253086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EDFDE-6D14-4C74-922A-65274322B189}" type="datetimeFigureOut">
              <a:rPr lang="en-US" smtClean="0"/>
              <a:t>7/15/2010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0822E-9F08-456C-8A19-B9EF253086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EDFDE-6D14-4C74-922A-65274322B189}" type="datetimeFigureOut">
              <a:rPr lang="en-US" smtClean="0"/>
              <a:t>7/15/2010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0822E-9F08-456C-8A19-B9EF253086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EDFDE-6D14-4C74-922A-65274322B189}" type="datetimeFigureOut">
              <a:rPr lang="en-US" smtClean="0"/>
              <a:t>7/15/2010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0822E-9F08-456C-8A19-B9EF253086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EDFDE-6D14-4C74-922A-65274322B189}" type="datetimeFigureOut">
              <a:rPr lang="en-US" smtClean="0"/>
              <a:t>7/15/2010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0822E-9F08-456C-8A19-B9EF253086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5BEDFDE-6D14-4C74-922A-65274322B189}" type="datetimeFigureOut">
              <a:rPr lang="en-US" smtClean="0"/>
              <a:t>7/15/2010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DD0822E-9F08-456C-8A19-B9EF253086B8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randomBar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76400" y="304800"/>
            <a:ext cx="5410200" cy="1470025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Find the fraction of a whole number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2600" y="5486400"/>
            <a:ext cx="5638800" cy="7620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accent3">
                    <a:lumMod val="75000"/>
                  </a:schemeClr>
                </a:solidFill>
              </a:rPr>
              <a:t>Class 5-403</a:t>
            </a:r>
            <a:endParaRPr lang="en-US" sz="4000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2209800" y="2514600"/>
          <a:ext cx="4495800" cy="243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advClick="0" advTm="5000">
    <p:randomBa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DON’T FORGET THE TWO STEPS: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1. DIVIDE BY THE ______________________.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2. THEN MULTIPLY YOUR ANSWER BY THE ___________________.</a:t>
            </a:r>
            <a:endParaRPr lang="en-US" dirty="0"/>
          </a:p>
        </p:txBody>
      </p:sp>
    </p:spTree>
  </p:cSld>
  <p:clrMapOvr>
    <a:masterClrMapping/>
  </p:clrMapOvr>
  <p:transition>
    <p:randomBa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randomBa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371600"/>
            <a:ext cx="9144000" cy="18288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DIVIDE BY THE DENOMINATOR.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THEN, MULTIPLY YOUR ANSWER BY THE NUMBERATOR.</a:t>
            </a:r>
            <a:endParaRPr lang="en-US" dirty="0"/>
          </a:p>
        </p:txBody>
      </p:sp>
    </p:spTree>
  </p:cSld>
  <p:clrMapOvr>
    <a:masterClrMapping/>
  </p:clrMapOvr>
  <p:transition>
    <p:randomBa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NOW TRY SOME PRACTICE 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5/8 OF 16</a:t>
            </a:r>
          </a:p>
          <a:p>
            <a:pPr algn="ctr">
              <a:buNone/>
            </a:pPr>
            <a:r>
              <a:rPr lang="en-US" dirty="0" smtClean="0"/>
              <a:t>ANSWER: 10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4/7 OF 21</a:t>
            </a:r>
          </a:p>
          <a:p>
            <a:pPr algn="ctr">
              <a:buNone/>
            </a:pPr>
            <a:r>
              <a:rPr lang="en-US" dirty="0" smtClean="0"/>
              <a:t>ANSWER: 12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3/5 OF 10</a:t>
            </a:r>
          </a:p>
          <a:p>
            <a:pPr algn="ctr">
              <a:buNone/>
            </a:pPr>
            <a:r>
              <a:rPr lang="en-US" dirty="0" smtClean="0"/>
              <a:t>ANSWER:6</a:t>
            </a:r>
            <a:endParaRPr lang="en-US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FINDING A FRACTION OF A WHOLE MUMBER INVOLVES USING THE MATH OPERATIONS OF 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DIVISION</a:t>
            </a:r>
            <a:r>
              <a:rPr lang="en-US" sz="2400" dirty="0" smtClean="0"/>
              <a:t> AND 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MULTIPLICATION</a:t>
            </a:r>
            <a:endParaRPr lang="en-US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112713" indent="23813">
              <a:buNone/>
            </a:pPr>
            <a:r>
              <a:rPr lang="en-US" dirty="0" smtClean="0"/>
              <a:t>Pam scored 2/3 of her team’s 24 points.</a:t>
            </a:r>
          </a:p>
          <a:p>
            <a:pPr marL="169863" indent="-33338">
              <a:buNone/>
            </a:pPr>
            <a:r>
              <a:rPr lang="en-US" dirty="0" smtClean="0"/>
              <a:t>How many points did she score?</a:t>
            </a:r>
            <a:endParaRPr lang="en-US" dirty="0"/>
          </a:p>
        </p:txBody>
      </p:sp>
      <p:grpSp>
        <p:nvGrpSpPr>
          <p:cNvPr id="45" name="Group 44"/>
          <p:cNvGrpSpPr/>
          <p:nvPr/>
        </p:nvGrpSpPr>
        <p:grpSpPr>
          <a:xfrm>
            <a:off x="5105400" y="2286000"/>
            <a:ext cx="3484563" cy="3778250"/>
            <a:chOff x="5105400" y="2286000"/>
            <a:chExt cx="3484563" cy="3778250"/>
          </a:xfrm>
        </p:grpSpPr>
        <p:sp>
          <p:nvSpPr>
            <p:cNvPr id="1028" name="AutoShape 4"/>
            <p:cNvSpPr>
              <a:spLocks noChangeAspect="1" noChangeArrowheads="1" noTextEdit="1"/>
            </p:cNvSpPr>
            <p:nvPr/>
          </p:nvSpPr>
          <p:spPr bwMode="auto">
            <a:xfrm>
              <a:off x="5105400" y="2286000"/>
              <a:ext cx="3484563" cy="3778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0" name="Freeform 6"/>
            <p:cNvSpPr>
              <a:spLocks/>
            </p:cNvSpPr>
            <p:nvPr/>
          </p:nvSpPr>
          <p:spPr bwMode="auto">
            <a:xfrm>
              <a:off x="5518150" y="4803775"/>
              <a:ext cx="2605088" cy="1152525"/>
            </a:xfrm>
            <a:custGeom>
              <a:avLst/>
              <a:gdLst/>
              <a:ahLst/>
              <a:cxnLst>
                <a:cxn ang="0">
                  <a:pos x="0" y="726"/>
                </a:cxn>
                <a:cxn ang="0">
                  <a:pos x="1641" y="726"/>
                </a:cxn>
                <a:cxn ang="0">
                  <a:pos x="1504" y="0"/>
                </a:cxn>
                <a:cxn ang="0">
                  <a:pos x="147" y="6"/>
                </a:cxn>
                <a:cxn ang="0">
                  <a:pos x="0" y="726"/>
                </a:cxn>
                <a:cxn ang="0">
                  <a:pos x="0" y="726"/>
                </a:cxn>
              </a:cxnLst>
              <a:rect l="0" t="0" r="r" b="b"/>
              <a:pathLst>
                <a:path w="1641" h="726">
                  <a:moveTo>
                    <a:pt x="0" y="726"/>
                  </a:moveTo>
                  <a:lnTo>
                    <a:pt x="1641" y="726"/>
                  </a:lnTo>
                  <a:lnTo>
                    <a:pt x="1504" y="0"/>
                  </a:lnTo>
                  <a:lnTo>
                    <a:pt x="147" y="6"/>
                  </a:lnTo>
                  <a:lnTo>
                    <a:pt x="0" y="726"/>
                  </a:lnTo>
                  <a:lnTo>
                    <a:pt x="0" y="7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auto">
            <a:xfrm>
              <a:off x="5795963" y="4808538"/>
              <a:ext cx="2043113" cy="1147763"/>
            </a:xfrm>
            <a:custGeom>
              <a:avLst/>
              <a:gdLst/>
              <a:ahLst/>
              <a:cxnLst>
                <a:cxn ang="0">
                  <a:pos x="0" y="723"/>
                </a:cxn>
                <a:cxn ang="0">
                  <a:pos x="1287" y="723"/>
                </a:cxn>
                <a:cxn ang="0">
                  <a:pos x="1178" y="0"/>
                </a:cxn>
                <a:cxn ang="0">
                  <a:pos x="120" y="3"/>
                </a:cxn>
                <a:cxn ang="0">
                  <a:pos x="0" y="723"/>
                </a:cxn>
                <a:cxn ang="0">
                  <a:pos x="0" y="723"/>
                </a:cxn>
              </a:cxnLst>
              <a:rect l="0" t="0" r="r" b="b"/>
              <a:pathLst>
                <a:path w="1287" h="723">
                  <a:moveTo>
                    <a:pt x="0" y="723"/>
                  </a:moveTo>
                  <a:lnTo>
                    <a:pt x="1287" y="723"/>
                  </a:lnTo>
                  <a:lnTo>
                    <a:pt x="1178" y="0"/>
                  </a:lnTo>
                  <a:lnTo>
                    <a:pt x="120" y="3"/>
                  </a:lnTo>
                  <a:lnTo>
                    <a:pt x="0" y="723"/>
                  </a:lnTo>
                  <a:lnTo>
                    <a:pt x="0" y="723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111875" y="4813300"/>
              <a:ext cx="1363663" cy="1136650"/>
            </a:xfrm>
            <a:custGeom>
              <a:avLst/>
              <a:gdLst/>
              <a:ahLst/>
              <a:cxnLst>
                <a:cxn ang="0">
                  <a:pos x="0" y="716"/>
                </a:cxn>
                <a:cxn ang="0">
                  <a:pos x="859" y="716"/>
                </a:cxn>
                <a:cxn ang="0">
                  <a:pos x="787" y="0"/>
                </a:cxn>
                <a:cxn ang="0">
                  <a:pos x="78" y="4"/>
                </a:cxn>
                <a:cxn ang="0">
                  <a:pos x="0" y="716"/>
                </a:cxn>
                <a:cxn ang="0">
                  <a:pos x="0" y="716"/>
                </a:cxn>
              </a:cxnLst>
              <a:rect l="0" t="0" r="r" b="b"/>
              <a:pathLst>
                <a:path w="859" h="716">
                  <a:moveTo>
                    <a:pt x="0" y="716"/>
                  </a:moveTo>
                  <a:lnTo>
                    <a:pt x="859" y="716"/>
                  </a:lnTo>
                  <a:lnTo>
                    <a:pt x="787" y="0"/>
                  </a:lnTo>
                  <a:lnTo>
                    <a:pt x="78" y="4"/>
                  </a:lnTo>
                  <a:lnTo>
                    <a:pt x="0" y="716"/>
                  </a:lnTo>
                  <a:lnTo>
                    <a:pt x="0" y="716"/>
                  </a:lnTo>
                  <a:close/>
                </a:path>
              </a:pathLst>
            </a:custGeom>
            <a:solidFill>
              <a:srgbClr val="FFA64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5213350" y="2389188"/>
              <a:ext cx="3268663" cy="2435225"/>
            </a:xfrm>
            <a:custGeom>
              <a:avLst/>
              <a:gdLst/>
              <a:ahLst/>
              <a:cxnLst>
                <a:cxn ang="0">
                  <a:pos x="0" y="1534"/>
                </a:cxn>
                <a:cxn ang="0">
                  <a:pos x="2059" y="1534"/>
                </a:cxn>
                <a:cxn ang="0">
                  <a:pos x="2059" y="0"/>
                </a:cxn>
                <a:cxn ang="0">
                  <a:pos x="0" y="0"/>
                </a:cxn>
                <a:cxn ang="0">
                  <a:pos x="0" y="1534"/>
                </a:cxn>
                <a:cxn ang="0">
                  <a:pos x="0" y="1534"/>
                </a:cxn>
              </a:cxnLst>
              <a:rect l="0" t="0" r="r" b="b"/>
              <a:pathLst>
                <a:path w="2059" h="1534">
                  <a:moveTo>
                    <a:pt x="0" y="1534"/>
                  </a:moveTo>
                  <a:lnTo>
                    <a:pt x="2059" y="1534"/>
                  </a:lnTo>
                  <a:lnTo>
                    <a:pt x="2059" y="0"/>
                  </a:lnTo>
                  <a:lnTo>
                    <a:pt x="0" y="0"/>
                  </a:lnTo>
                  <a:lnTo>
                    <a:pt x="0" y="1534"/>
                  </a:lnTo>
                  <a:lnTo>
                    <a:pt x="0" y="1534"/>
                  </a:lnTo>
                  <a:close/>
                </a:path>
              </a:pathLst>
            </a:custGeom>
            <a:solidFill>
              <a:srgbClr val="63809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auto">
            <a:xfrm>
              <a:off x="5410200" y="2514600"/>
              <a:ext cx="1500188" cy="2092325"/>
            </a:xfrm>
            <a:custGeom>
              <a:avLst/>
              <a:gdLst/>
              <a:ahLst/>
              <a:cxnLst>
                <a:cxn ang="0">
                  <a:pos x="0" y="1318"/>
                </a:cxn>
                <a:cxn ang="0">
                  <a:pos x="945" y="1318"/>
                </a:cxn>
                <a:cxn ang="0">
                  <a:pos x="945" y="0"/>
                </a:cxn>
                <a:cxn ang="0">
                  <a:pos x="0" y="0"/>
                </a:cxn>
                <a:cxn ang="0">
                  <a:pos x="0" y="1318"/>
                </a:cxn>
                <a:cxn ang="0">
                  <a:pos x="0" y="1318"/>
                </a:cxn>
              </a:cxnLst>
              <a:rect l="0" t="0" r="r" b="b"/>
              <a:pathLst>
                <a:path w="945" h="1318">
                  <a:moveTo>
                    <a:pt x="0" y="1318"/>
                  </a:moveTo>
                  <a:lnTo>
                    <a:pt x="945" y="1318"/>
                  </a:lnTo>
                  <a:lnTo>
                    <a:pt x="945" y="0"/>
                  </a:lnTo>
                  <a:lnTo>
                    <a:pt x="0" y="0"/>
                  </a:lnTo>
                  <a:lnTo>
                    <a:pt x="0" y="1318"/>
                  </a:lnTo>
                  <a:lnTo>
                    <a:pt x="0" y="1318"/>
                  </a:lnTo>
                  <a:close/>
                </a:path>
              </a:pathLst>
            </a:custGeom>
            <a:solidFill>
              <a:srgbClr val="BDC9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5" name="Freeform 11"/>
            <p:cNvSpPr>
              <a:spLocks/>
            </p:cNvSpPr>
            <p:nvPr/>
          </p:nvSpPr>
          <p:spPr bwMode="auto">
            <a:xfrm>
              <a:off x="6858000" y="2514600"/>
              <a:ext cx="1403350" cy="2087563"/>
            </a:xfrm>
            <a:custGeom>
              <a:avLst/>
              <a:gdLst/>
              <a:ahLst/>
              <a:cxnLst>
                <a:cxn ang="0">
                  <a:pos x="0" y="1315"/>
                </a:cxn>
                <a:cxn ang="0">
                  <a:pos x="884" y="1315"/>
                </a:cxn>
                <a:cxn ang="0">
                  <a:pos x="884" y="0"/>
                </a:cxn>
                <a:cxn ang="0">
                  <a:pos x="0" y="0"/>
                </a:cxn>
                <a:cxn ang="0">
                  <a:pos x="0" y="1315"/>
                </a:cxn>
                <a:cxn ang="0">
                  <a:pos x="0" y="1315"/>
                </a:cxn>
              </a:cxnLst>
              <a:rect l="0" t="0" r="r" b="b"/>
              <a:pathLst>
                <a:path w="884" h="1315">
                  <a:moveTo>
                    <a:pt x="0" y="1315"/>
                  </a:moveTo>
                  <a:lnTo>
                    <a:pt x="884" y="1315"/>
                  </a:lnTo>
                  <a:lnTo>
                    <a:pt x="884" y="0"/>
                  </a:lnTo>
                  <a:lnTo>
                    <a:pt x="0" y="0"/>
                  </a:lnTo>
                  <a:lnTo>
                    <a:pt x="0" y="1315"/>
                  </a:lnTo>
                  <a:lnTo>
                    <a:pt x="0" y="13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6186488" y="3270250"/>
              <a:ext cx="1284288" cy="1011238"/>
            </a:xfrm>
            <a:custGeom>
              <a:avLst/>
              <a:gdLst/>
              <a:ahLst/>
              <a:cxnLst>
                <a:cxn ang="0">
                  <a:pos x="0" y="637"/>
                </a:cxn>
                <a:cxn ang="0">
                  <a:pos x="809" y="637"/>
                </a:cxn>
                <a:cxn ang="0">
                  <a:pos x="809" y="0"/>
                </a:cxn>
                <a:cxn ang="0">
                  <a:pos x="0" y="0"/>
                </a:cxn>
                <a:cxn ang="0">
                  <a:pos x="0" y="637"/>
                </a:cxn>
                <a:cxn ang="0">
                  <a:pos x="0" y="637"/>
                </a:cxn>
              </a:cxnLst>
              <a:rect l="0" t="0" r="r" b="b"/>
              <a:pathLst>
                <a:path w="809" h="637">
                  <a:moveTo>
                    <a:pt x="0" y="637"/>
                  </a:moveTo>
                  <a:lnTo>
                    <a:pt x="809" y="637"/>
                  </a:lnTo>
                  <a:lnTo>
                    <a:pt x="809" y="0"/>
                  </a:lnTo>
                  <a:lnTo>
                    <a:pt x="0" y="0"/>
                  </a:lnTo>
                  <a:lnTo>
                    <a:pt x="0" y="637"/>
                  </a:lnTo>
                  <a:lnTo>
                    <a:pt x="0" y="637"/>
                  </a:lnTo>
                  <a:close/>
                </a:path>
              </a:pathLst>
            </a:custGeom>
            <a:solidFill>
              <a:srgbClr val="63809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6356350" y="3411538"/>
              <a:ext cx="935038" cy="739775"/>
            </a:xfrm>
            <a:custGeom>
              <a:avLst/>
              <a:gdLst/>
              <a:ahLst/>
              <a:cxnLst>
                <a:cxn ang="0">
                  <a:pos x="0" y="466"/>
                </a:cxn>
                <a:cxn ang="0">
                  <a:pos x="589" y="466"/>
                </a:cxn>
                <a:cxn ang="0">
                  <a:pos x="589" y="0"/>
                </a:cxn>
                <a:cxn ang="0">
                  <a:pos x="0" y="0"/>
                </a:cxn>
                <a:cxn ang="0">
                  <a:pos x="0" y="466"/>
                </a:cxn>
                <a:cxn ang="0">
                  <a:pos x="0" y="466"/>
                </a:cxn>
              </a:cxnLst>
              <a:rect l="0" t="0" r="r" b="b"/>
              <a:pathLst>
                <a:path w="589" h="466">
                  <a:moveTo>
                    <a:pt x="0" y="466"/>
                  </a:moveTo>
                  <a:lnTo>
                    <a:pt x="589" y="466"/>
                  </a:lnTo>
                  <a:lnTo>
                    <a:pt x="589" y="0"/>
                  </a:lnTo>
                  <a:lnTo>
                    <a:pt x="0" y="0"/>
                  </a:lnTo>
                  <a:lnTo>
                    <a:pt x="0" y="466"/>
                  </a:lnTo>
                  <a:lnTo>
                    <a:pt x="0" y="466"/>
                  </a:lnTo>
                  <a:close/>
                </a:path>
              </a:pathLst>
            </a:custGeom>
            <a:solidFill>
              <a:srgbClr val="BDC9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6045200" y="4041775"/>
              <a:ext cx="1555750" cy="1239838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206" y="483"/>
                </a:cxn>
                <a:cxn ang="0">
                  <a:pos x="206" y="781"/>
                </a:cxn>
                <a:cxn ang="0">
                  <a:pos x="743" y="781"/>
                </a:cxn>
                <a:cxn ang="0">
                  <a:pos x="743" y="493"/>
                </a:cxn>
                <a:cxn ang="0">
                  <a:pos x="980" y="0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980" h="781">
                  <a:moveTo>
                    <a:pt x="0" y="7"/>
                  </a:moveTo>
                  <a:lnTo>
                    <a:pt x="206" y="483"/>
                  </a:lnTo>
                  <a:lnTo>
                    <a:pt x="206" y="781"/>
                  </a:lnTo>
                  <a:lnTo>
                    <a:pt x="743" y="781"/>
                  </a:lnTo>
                  <a:lnTo>
                    <a:pt x="743" y="493"/>
                  </a:lnTo>
                  <a:lnTo>
                    <a:pt x="980" y="0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CC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6002338" y="4003675"/>
              <a:ext cx="1657350" cy="130175"/>
            </a:xfrm>
            <a:custGeom>
              <a:avLst/>
              <a:gdLst/>
              <a:ahLst/>
              <a:cxnLst>
                <a:cxn ang="0">
                  <a:pos x="0" y="82"/>
                </a:cxn>
                <a:cxn ang="0">
                  <a:pos x="1044" y="82"/>
                </a:cxn>
                <a:cxn ang="0">
                  <a:pos x="1044" y="0"/>
                </a:cxn>
                <a:cxn ang="0">
                  <a:pos x="0" y="0"/>
                </a:cxn>
                <a:cxn ang="0">
                  <a:pos x="0" y="82"/>
                </a:cxn>
                <a:cxn ang="0">
                  <a:pos x="0" y="82"/>
                </a:cxn>
              </a:cxnLst>
              <a:rect l="0" t="0" r="r" b="b"/>
              <a:pathLst>
                <a:path w="1044" h="82">
                  <a:moveTo>
                    <a:pt x="0" y="82"/>
                  </a:moveTo>
                  <a:lnTo>
                    <a:pt x="1044" y="82"/>
                  </a:lnTo>
                  <a:lnTo>
                    <a:pt x="1044" y="0"/>
                  </a:lnTo>
                  <a:lnTo>
                    <a:pt x="0" y="0"/>
                  </a:lnTo>
                  <a:lnTo>
                    <a:pt x="0" y="82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5648325" y="2622550"/>
              <a:ext cx="1277938" cy="1277938"/>
            </a:xfrm>
            <a:custGeom>
              <a:avLst/>
              <a:gdLst/>
              <a:ahLst/>
              <a:cxnLst>
                <a:cxn ang="0">
                  <a:pos x="446" y="802"/>
                </a:cxn>
                <a:cxn ang="0">
                  <a:pos x="494" y="795"/>
                </a:cxn>
                <a:cxn ang="0">
                  <a:pos x="541" y="781"/>
                </a:cxn>
                <a:cxn ang="0">
                  <a:pos x="586" y="761"/>
                </a:cxn>
                <a:cxn ang="0">
                  <a:pos x="631" y="737"/>
                </a:cxn>
                <a:cxn ang="0">
                  <a:pos x="668" y="706"/>
                </a:cxn>
                <a:cxn ang="0">
                  <a:pos x="702" y="672"/>
                </a:cxn>
                <a:cxn ang="0">
                  <a:pos x="730" y="634"/>
                </a:cxn>
                <a:cxn ang="0">
                  <a:pos x="757" y="593"/>
                </a:cxn>
                <a:cxn ang="0">
                  <a:pos x="778" y="548"/>
                </a:cxn>
                <a:cxn ang="0">
                  <a:pos x="795" y="504"/>
                </a:cxn>
                <a:cxn ang="0">
                  <a:pos x="802" y="452"/>
                </a:cxn>
                <a:cxn ang="0">
                  <a:pos x="805" y="404"/>
                </a:cxn>
                <a:cxn ang="0">
                  <a:pos x="802" y="350"/>
                </a:cxn>
                <a:cxn ang="0">
                  <a:pos x="795" y="302"/>
                </a:cxn>
                <a:cxn ang="0">
                  <a:pos x="778" y="254"/>
                </a:cxn>
                <a:cxn ang="0">
                  <a:pos x="757" y="209"/>
                </a:cxn>
                <a:cxn ang="0">
                  <a:pos x="730" y="168"/>
                </a:cxn>
                <a:cxn ang="0">
                  <a:pos x="702" y="130"/>
                </a:cxn>
                <a:cxn ang="0">
                  <a:pos x="668" y="100"/>
                </a:cxn>
                <a:cxn ang="0">
                  <a:pos x="631" y="69"/>
                </a:cxn>
                <a:cxn ang="0">
                  <a:pos x="586" y="41"/>
                </a:cxn>
                <a:cxn ang="0">
                  <a:pos x="541" y="24"/>
                </a:cxn>
                <a:cxn ang="0">
                  <a:pos x="494" y="11"/>
                </a:cxn>
                <a:cxn ang="0">
                  <a:pos x="446" y="4"/>
                </a:cxn>
                <a:cxn ang="0">
                  <a:pos x="394" y="0"/>
                </a:cxn>
                <a:cxn ang="0">
                  <a:pos x="343" y="4"/>
                </a:cxn>
                <a:cxn ang="0">
                  <a:pos x="292" y="14"/>
                </a:cxn>
                <a:cxn ang="0">
                  <a:pos x="247" y="31"/>
                </a:cxn>
                <a:cxn ang="0">
                  <a:pos x="202" y="52"/>
                </a:cxn>
                <a:cxn ang="0">
                  <a:pos x="161" y="79"/>
                </a:cxn>
                <a:cxn ang="0">
                  <a:pos x="127" y="110"/>
                </a:cxn>
                <a:cxn ang="0">
                  <a:pos x="93" y="148"/>
                </a:cxn>
                <a:cxn ang="0">
                  <a:pos x="62" y="185"/>
                </a:cxn>
                <a:cxn ang="0">
                  <a:pos x="42" y="226"/>
                </a:cxn>
                <a:cxn ang="0">
                  <a:pos x="21" y="274"/>
                </a:cxn>
                <a:cxn ang="0">
                  <a:pos x="11" y="322"/>
                </a:cxn>
                <a:cxn ang="0">
                  <a:pos x="0" y="370"/>
                </a:cxn>
                <a:cxn ang="0">
                  <a:pos x="0" y="425"/>
                </a:cxn>
                <a:cxn ang="0">
                  <a:pos x="7" y="473"/>
                </a:cxn>
                <a:cxn ang="0">
                  <a:pos x="18" y="521"/>
                </a:cxn>
                <a:cxn ang="0">
                  <a:pos x="35" y="569"/>
                </a:cxn>
                <a:cxn ang="0">
                  <a:pos x="59" y="610"/>
                </a:cxn>
                <a:cxn ang="0">
                  <a:pos x="86" y="648"/>
                </a:cxn>
                <a:cxn ang="0">
                  <a:pos x="120" y="689"/>
                </a:cxn>
                <a:cxn ang="0">
                  <a:pos x="155" y="716"/>
                </a:cxn>
                <a:cxn ang="0">
                  <a:pos x="196" y="747"/>
                </a:cxn>
                <a:cxn ang="0">
                  <a:pos x="240" y="767"/>
                </a:cxn>
                <a:cxn ang="0">
                  <a:pos x="285" y="788"/>
                </a:cxn>
                <a:cxn ang="0">
                  <a:pos x="333" y="798"/>
                </a:cxn>
                <a:cxn ang="0">
                  <a:pos x="384" y="805"/>
                </a:cxn>
              </a:cxnLst>
              <a:rect l="0" t="0" r="r" b="b"/>
              <a:pathLst>
                <a:path w="805" h="805">
                  <a:moveTo>
                    <a:pt x="405" y="805"/>
                  </a:moveTo>
                  <a:lnTo>
                    <a:pt x="415" y="805"/>
                  </a:lnTo>
                  <a:lnTo>
                    <a:pt x="425" y="805"/>
                  </a:lnTo>
                  <a:lnTo>
                    <a:pt x="435" y="805"/>
                  </a:lnTo>
                  <a:lnTo>
                    <a:pt x="446" y="802"/>
                  </a:lnTo>
                  <a:lnTo>
                    <a:pt x="456" y="802"/>
                  </a:lnTo>
                  <a:lnTo>
                    <a:pt x="466" y="798"/>
                  </a:lnTo>
                  <a:lnTo>
                    <a:pt x="476" y="798"/>
                  </a:lnTo>
                  <a:lnTo>
                    <a:pt x="487" y="798"/>
                  </a:lnTo>
                  <a:lnTo>
                    <a:pt x="494" y="795"/>
                  </a:lnTo>
                  <a:lnTo>
                    <a:pt x="504" y="791"/>
                  </a:lnTo>
                  <a:lnTo>
                    <a:pt x="514" y="788"/>
                  </a:lnTo>
                  <a:lnTo>
                    <a:pt x="524" y="788"/>
                  </a:lnTo>
                  <a:lnTo>
                    <a:pt x="531" y="785"/>
                  </a:lnTo>
                  <a:lnTo>
                    <a:pt x="541" y="781"/>
                  </a:lnTo>
                  <a:lnTo>
                    <a:pt x="552" y="778"/>
                  </a:lnTo>
                  <a:lnTo>
                    <a:pt x="562" y="774"/>
                  </a:lnTo>
                  <a:lnTo>
                    <a:pt x="569" y="767"/>
                  </a:lnTo>
                  <a:lnTo>
                    <a:pt x="579" y="764"/>
                  </a:lnTo>
                  <a:lnTo>
                    <a:pt x="586" y="761"/>
                  </a:lnTo>
                  <a:lnTo>
                    <a:pt x="596" y="757"/>
                  </a:lnTo>
                  <a:lnTo>
                    <a:pt x="603" y="750"/>
                  </a:lnTo>
                  <a:lnTo>
                    <a:pt x="610" y="747"/>
                  </a:lnTo>
                  <a:lnTo>
                    <a:pt x="620" y="740"/>
                  </a:lnTo>
                  <a:lnTo>
                    <a:pt x="631" y="737"/>
                  </a:lnTo>
                  <a:lnTo>
                    <a:pt x="637" y="730"/>
                  </a:lnTo>
                  <a:lnTo>
                    <a:pt x="644" y="723"/>
                  </a:lnTo>
                  <a:lnTo>
                    <a:pt x="651" y="716"/>
                  </a:lnTo>
                  <a:lnTo>
                    <a:pt x="661" y="713"/>
                  </a:lnTo>
                  <a:lnTo>
                    <a:pt x="668" y="706"/>
                  </a:lnTo>
                  <a:lnTo>
                    <a:pt x="675" y="699"/>
                  </a:lnTo>
                  <a:lnTo>
                    <a:pt x="682" y="692"/>
                  </a:lnTo>
                  <a:lnTo>
                    <a:pt x="689" y="689"/>
                  </a:lnTo>
                  <a:lnTo>
                    <a:pt x="696" y="678"/>
                  </a:lnTo>
                  <a:lnTo>
                    <a:pt x="702" y="672"/>
                  </a:lnTo>
                  <a:lnTo>
                    <a:pt x="709" y="665"/>
                  </a:lnTo>
                  <a:lnTo>
                    <a:pt x="713" y="658"/>
                  </a:lnTo>
                  <a:lnTo>
                    <a:pt x="720" y="648"/>
                  </a:lnTo>
                  <a:lnTo>
                    <a:pt x="726" y="641"/>
                  </a:lnTo>
                  <a:lnTo>
                    <a:pt x="730" y="634"/>
                  </a:lnTo>
                  <a:lnTo>
                    <a:pt x="737" y="627"/>
                  </a:lnTo>
                  <a:lnTo>
                    <a:pt x="740" y="617"/>
                  </a:lnTo>
                  <a:lnTo>
                    <a:pt x="747" y="610"/>
                  </a:lnTo>
                  <a:lnTo>
                    <a:pt x="750" y="600"/>
                  </a:lnTo>
                  <a:lnTo>
                    <a:pt x="757" y="593"/>
                  </a:lnTo>
                  <a:lnTo>
                    <a:pt x="761" y="582"/>
                  </a:lnTo>
                  <a:lnTo>
                    <a:pt x="764" y="576"/>
                  </a:lnTo>
                  <a:lnTo>
                    <a:pt x="771" y="569"/>
                  </a:lnTo>
                  <a:lnTo>
                    <a:pt x="774" y="559"/>
                  </a:lnTo>
                  <a:lnTo>
                    <a:pt x="778" y="548"/>
                  </a:lnTo>
                  <a:lnTo>
                    <a:pt x="781" y="541"/>
                  </a:lnTo>
                  <a:lnTo>
                    <a:pt x="785" y="531"/>
                  </a:lnTo>
                  <a:lnTo>
                    <a:pt x="788" y="521"/>
                  </a:lnTo>
                  <a:lnTo>
                    <a:pt x="791" y="511"/>
                  </a:lnTo>
                  <a:lnTo>
                    <a:pt x="795" y="504"/>
                  </a:lnTo>
                  <a:lnTo>
                    <a:pt x="795" y="493"/>
                  </a:lnTo>
                  <a:lnTo>
                    <a:pt x="798" y="483"/>
                  </a:lnTo>
                  <a:lnTo>
                    <a:pt x="798" y="473"/>
                  </a:lnTo>
                  <a:lnTo>
                    <a:pt x="802" y="463"/>
                  </a:lnTo>
                  <a:lnTo>
                    <a:pt x="802" y="452"/>
                  </a:lnTo>
                  <a:lnTo>
                    <a:pt x="805" y="442"/>
                  </a:lnTo>
                  <a:lnTo>
                    <a:pt x="805" y="432"/>
                  </a:lnTo>
                  <a:lnTo>
                    <a:pt x="805" y="425"/>
                  </a:lnTo>
                  <a:lnTo>
                    <a:pt x="805" y="415"/>
                  </a:lnTo>
                  <a:lnTo>
                    <a:pt x="805" y="404"/>
                  </a:lnTo>
                  <a:lnTo>
                    <a:pt x="805" y="394"/>
                  </a:lnTo>
                  <a:lnTo>
                    <a:pt x="805" y="384"/>
                  </a:lnTo>
                  <a:lnTo>
                    <a:pt x="805" y="370"/>
                  </a:lnTo>
                  <a:lnTo>
                    <a:pt x="805" y="360"/>
                  </a:lnTo>
                  <a:lnTo>
                    <a:pt x="802" y="350"/>
                  </a:lnTo>
                  <a:lnTo>
                    <a:pt x="802" y="339"/>
                  </a:lnTo>
                  <a:lnTo>
                    <a:pt x="798" y="332"/>
                  </a:lnTo>
                  <a:lnTo>
                    <a:pt x="798" y="322"/>
                  </a:lnTo>
                  <a:lnTo>
                    <a:pt x="795" y="312"/>
                  </a:lnTo>
                  <a:lnTo>
                    <a:pt x="795" y="302"/>
                  </a:lnTo>
                  <a:lnTo>
                    <a:pt x="791" y="291"/>
                  </a:lnTo>
                  <a:lnTo>
                    <a:pt x="788" y="281"/>
                  </a:lnTo>
                  <a:lnTo>
                    <a:pt x="785" y="274"/>
                  </a:lnTo>
                  <a:lnTo>
                    <a:pt x="781" y="264"/>
                  </a:lnTo>
                  <a:lnTo>
                    <a:pt x="778" y="254"/>
                  </a:lnTo>
                  <a:lnTo>
                    <a:pt x="774" y="247"/>
                  </a:lnTo>
                  <a:lnTo>
                    <a:pt x="771" y="237"/>
                  </a:lnTo>
                  <a:lnTo>
                    <a:pt x="764" y="226"/>
                  </a:lnTo>
                  <a:lnTo>
                    <a:pt x="761" y="219"/>
                  </a:lnTo>
                  <a:lnTo>
                    <a:pt x="757" y="209"/>
                  </a:lnTo>
                  <a:lnTo>
                    <a:pt x="750" y="202"/>
                  </a:lnTo>
                  <a:lnTo>
                    <a:pt x="747" y="192"/>
                  </a:lnTo>
                  <a:lnTo>
                    <a:pt x="740" y="185"/>
                  </a:lnTo>
                  <a:lnTo>
                    <a:pt x="737" y="178"/>
                  </a:lnTo>
                  <a:lnTo>
                    <a:pt x="730" y="168"/>
                  </a:lnTo>
                  <a:lnTo>
                    <a:pt x="726" y="161"/>
                  </a:lnTo>
                  <a:lnTo>
                    <a:pt x="720" y="154"/>
                  </a:lnTo>
                  <a:lnTo>
                    <a:pt x="713" y="148"/>
                  </a:lnTo>
                  <a:lnTo>
                    <a:pt x="709" y="137"/>
                  </a:lnTo>
                  <a:lnTo>
                    <a:pt x="702" y="130"/>
                  </a:lnTo>
                  <a:lnTo>
                    <a:pt x="696" y="124"/>
                  </a:lnTo>
                  <a:lnTo>
                    <a:pt x="689" y="120"/>
                  </a:lnTo>
                  <a:lnTo>
                    <a:pt x="682" y="110"/>
                  </a:lnTo>
                  <a:lnTo>
                    <a:pt x="675" y="103"/>
                  </a:lnTo>
                  <a:lnTo>
                    <a:pt x="668" y="100"/>
                  </a:lnTo>
                  <a:lnTo>
                    <a:pt x="661" y="93"/>
                  </a:lnTo>
                  <a:lnTo>
                    <a:pt x="651" y="86"/>
                  </a:lnTo>
                  <a:lnTo>
                    <a:pt x="644" y="79"/>
                  </a:lnTo>
                  <a:lnTo>
                    <a:pt x="637" y="72"/>
                  </a:lnTo>
                  <a:lnTo>
                    <a:pt x="631" y="69"/>
                  </a:lnTo>
                  <a:lnTo>
                    <a:pt x="620" y="62"/>
                  </a:lnTo>
                  <a:lnTo>
                    <a:pt x="610" y="59"/>
                  </a:lnTo>
                  <a:lnTo>
                    <a:pt x="603" y="52"/>
                  </a:lnTo>
                  <a:lnTo>
                    <a:pt x="596" y="48"/>
                  </a:lnTo>
                  <a:lnTo>
                    <a:pt x="586" y="41"/>
                  </a:lnTo>
                  <a:lnTo>
                    <a:pt x="579" y="38"/>
                  </a:lnTo>
                  <a:lnTo>
                    <a:pt x="569" y="35"/>
                  </a:lnTo>
                  <a:lnTo>
                    <a:pt x="562" y="31"/>
                  </a:lnTo>
                  <a:lnTo>
                    <a:pt x="552" y="28"/>
                  </a:lnTo>
                  <a:lnTo>
                    <a:pt x="541" y="24"/>
                  </a:lnTo>
                  <a:lnTo>
                    <a:pt x="531" y="21"/>
                  </a:lnTo>
                  <a:lnTo>
                    <a:pt x="524" y="17"/>
                  </a:lnTo>
                  <a:lnTo>
                    <a:pt x="514" y="14"/>
                  </a:lnTo>
                  <a:lnTo>
                    <a:pt x="504" y="14"/>
                  </a:lnTo>
                  <a:lnTo>
                    <a:pt x="494" y="11"/>
                  </a:lnTo>
                  <a:lnTo>
                    <a:pt x="487" y="7"/>
                  </a:lnTo>
                  <a:lnTo>
                    <a:pt x="476" y="4"/>
                  </a:lnTo>
                  <a:lnTo>
                    <a:pt x="466" y="4"/>
                  </a:lnTo>
                  <a:lnTo>
                    <a:pt x="456" y="4"/>
                  </a:lnTo>
                  <a:lnTo>
                    <a:pt x="446" y="4"/>
                  </a:lnTo>
                  <a:lnTo>
                    <a:pt x="435" y="0"/>
                  </a:lnTo>
                  <a:lnTo>
                    <a:pt x="425" y="0"/>
                  </a:lnTo>
                  <a:lnTo>
                    <a:pt x="415" y="0"/>
                  </a:lnTo>
                  <a:lnTo>
                    <a:pt x="405" y="0"/>
                  </a:lnTo>
                  <a:lnTo>
                    <a:pt x="394" y="0"/>
                  </a:lnTo>
                  <a:lnTo>
                    <a:pt x="384" y="0"/>
                  </a:lnTo>
                  <a:lnTo>
                    <a:pt x="374" y="0"/>
                  </a:lnTo>
                  <a:lnTo>
                    <a:pt x="363" y="4"/>
                  </a:lnTo>
                  <a:lnTo>
                    <a:pt x="353" y="4"/>
                  </a:lnTo>
                  <a:lnTo>
                    <a:pt x="343" y="4"/>
                  </a:lnTo>
                  <a:lnTo>
                    <a:pt x="333" y="4"/>
                  </a:lnTo>
                  <a:lnTo>
                    <a:pt x="322" y="7"/>
                  </a:lnTo>
                  <a:lnTo>
                    <a:pt x="312" y="11"/>
                  </a:lnTo>
                  <a:lnTo>
                    <a:pt x="302" y="14"/>
                  </a:lnTo>
                  <a:lnTo>
                    <a:pt x="292" y="14"/>
                  </a:lnTo>
                  <a:lnTo>
                    <a:pt x="285" y="17"/>
                  </a:lnTo>
                  <a:lnTo>
                    <a:pt x="274" y="21"/>
                  </a:lnTo>
                  <a:lnTo>
                    <a:pt x="264" y="24"/>
                  </a:lnTo>
                  <a:lnTo>
                    <a:pt x="257" y="28"/>
                  </a:lnTo>
                  <a:lnTo>
                    <a:pt x="247" y="31"/>
                  </a:lnTo>
                  <a:lnTo>
                    <a:pt x="240" y="35"/>
                  </a:lnTo>
                  <a:lnTo>
                    <a:pt x="230" y="38"/>
                  </a:lnTo>
                  <a:lnTo>
                    <a:pt x="220" y="41"/>
                  </a:lnTo>
                  <a:lnTo>
                    <a:pt x="213" y="48"/>
                  </a:lnTo>
                  <a:lnTo>
                    <a:pt x="202" y="52"/>
                  </a:lnTo>
                  <a:lnTo>
                    <a:pt x="196" y="59"/>
                  </a:lnTo>
                  <a:lnTo>
                    <a:pt x="185" y="62"/>
                  </a:lnTo>
                  <a:lnTo>
                    <a:pt x="178" y="69"/>
                  </a:lnTo>
                  <a:lnTo>
                    <a:pt x="168" y="72"/>
                  </a:lnTo>
                  <a:lnTo>
                    <a:pt x="161" y="79"/>
                  </a:lnTo>
                  <a:lnTo>
                    <a:pt x="155" y="86"/>
                  </a:lnTo>
                  <a:lnTo>
                    <a:pt x="148" y="93"/>
                  </a:lnTo>
                  <a:lnTo>
                    <a:pt x="141" y="100"/>
                  </a:lnTo>
                  <a:lnTo>
                    <a:pt x="134" y="103"/>
                  </a:lnTo>
                  <a:lnTo>
                    <a:pt x="127" y="110"/>
                  </a:lnTo>
                  <a:lnTo>
                    <a:pt x="120" y="120"/>
                  </a:lnTo>
                  <a:lnTo>
                    <a:pt x="113" y="124"/>
                  </a:lnTo>
                  <a:lnTo>
                    <a:pt x="107" y="130"/>
                  </a:lnTo>
                  <a:lnTo>
                    <a:pt x="100" y="137"/>
                  </a:lnTo>
                  <a:lnTo>
                    <a:pt x="93" y="148"/>
                  </a:lnTo>
                  <a:lnTo>
                    <a:pt x="86" y="154"/>
                  </a:lnTo>
                  <a:lnTo>
                    <a:pt x="79" y="161"/>
                  </a:lnTo>
                  <a:lnTo>
                    <a:pt x="76" y="168"/>
                  </a:lnTo>
                  <a:lnTo>
                    <a:pt x="69" y="178"/>
                  </a:lnTo>
                  <a:lnTo>
                    <a:pt x="62" y="185"/>
                  </a:lnTo>
                  <a:lnTo>
                    <a:pt x="59" y="192"/>
                  </a:lnTo>
                  <a:lnTo>
                    <a:pt x="52" y="202"/>
                  </a:lnTo>
                  <a:lnTo>
                    <a:pt x="48" y="209"/>
                  </a:lnTo>
                  <a:lnTo>
                    <a:pt x="45" y="219"/>
                  </a:lnTo>
                  <a:lnTo>
                    <a:pt x="42" y="226"/>
                  </a:lnTo>
                  <a:lnTo>
                    <a:pt x="35" y="237"/>
                  </a:lnTo>
                  <a:lnTo>
                    <a:pt x="31" y="247"/>
                  </a:lnTo>
                  <a:lnTo>
                    <a:pt x="28" y="254"/>
                  </a:lnTo>
                  <a:lnTo>
                    <a:pt x="24" y="264"/>
                  </a:lnTo>
                  <a:lnTo>
                    <a:pt x="21" y="274"/>
                  </a:lnTo>
                  <a:lnTo>
                    <a:pt x="18" y="281"/>
                  </a:lnTo>
                  <a:lnTo>
                    <a:pt x="14" y="291"/>
                  </a:lnTo>
                  <a:lnTo>
                    <a:pt x="11" y="302"/>
                  </a:lnTo>
                  <a:lnTo>
                    <a:pt x="11" y="312"/>
                  </a:lnTo>
                  <a:lnTo>
                    <a:pt x="11" y="322"/>
                  </a:lnTo>
                  <a:lnTo>
                    <a:pt x="7" y="332"/>
                  </a:lnTo>
                  <a:lnTo>
                    <a:pt x="4" y="339"/>
                  </a:lnTo>
                  <a:lnTo>
                    <a:pt x="4" y="350"/>
                  </a:lnTo>
                  <a:lnTo>
                    <a:pt x="4" y="360"/>
                  </a:lnTo>
                  <a:lnTo>
                    <a:pt x="0" y="370"/>
                  </a:lnTo>
                  <a:lnTo>
                    <a:pt x="0" y="384"/>
                  </a:lnTo>
                  <a:lnTo>
                    <a:pt x="0" y="394"/>
                  </a:lnTo>
                  <a:lnTo>
                    <a:pt x="0" y="404"/>
                  </a:lnTo>
                  <a:lnTo>
                    <a:pt x="0" y="415"/>
                  </a:lnTo>
                  <a:lnTo>
                    <a:pt x="0" y="425"/>
                  </a:lnTo>
                  <a:lnTo>
                    <a:pt x="0" y="432"/>
                  </a:lnTo>
                  <a:lnTo>
                    <a:pt x="4" y="442"/>
                  </a:lnTo>
                  <a:lnTo>
                    <a:pt x="4" y="452"/>
                  </a:lnTo>
                  <a:lnTo>
                    <a:pt x="4" y="463"/>
                  </a:lnTo>
                  <a:lnTo>
                    <a:pt x="7" y="473"/>
                  </a:lnTo>
                  <a:lnTo>
                    <a:pt x="11" y="483"/>
                  </a:lnTo>
                  <a:lnTo>
                    <a:pt x="11" y="493"/>
                  </a:lnTo>
                  <a:lnTo>
                    <a:pt x="11" y="504"/>
                  </a:lnTo>
                  <a:lnTo>
                    <a:pt x="14" y="511"/>
                  </a:lnTo>
                  <a:lnTo>
                    <a:pt x="18" y="521"/>
                  </a:lnTo>
                  <a:lnTo>
                    <a:pt x="21" y="531"/>
                  </a:lnTo>
                  <a:lnTo>
                    <a:pt x="24" y="541"/>
                  </a:lnTo>
                  <a:lnTo>
                    <a:pt x="28" y="548"/>
                  </a:lnTo>
                  <a:lnTo>
                    <a:pt x="31" y="559"/>
                  </a:lnTo>
                  <a:lnTo>
                    <a:pt x="35" y="569"/>
                  </a:lnTo>
                  <a:lnTo>
                    <a:pt x="42" y="576"/>
                  </a:lnTo>
                  <a:lnTo>
                    <a:pt x="45" y="582"/>
                  </a:lnTo>
                  <a:lnTo>
                    <a:pt x="48" y="593"/>
                  </a:lnTo>
                  <a:lnTo>
                    <a:pt x="52" y="600"/>
                  </a:lnTo>
                  <a:lnTo>
                    <a:pt x="59" y="610"/>
                  </a:lnTo>
                  <a:lnTo>
                    <a:pt x="62" y="617"/>
                  </a:lnTo>
                  <a:lnTo>
                    <a:pt x="69" y="627"/>
                  </a:lnTo>
                  <a:lnTo>
                    <a:pt x="76" y="634"/>
                  </a:lnTo>
                  <a:lnTo>
                    <a:pt x="79" y="641"/>
                  </a:lnTo>
                  <a:lnTo>
                    <a:pt x="86" y="648"/>
                  </a:lnTo>
                  <a:lnTo>
                    <a:pt x="93" y="658"/>
                  </a:lnTo>
                  <a:lnTo>
                    <a:pt x="100" y="665"/>
                  </a:lnTo>
                  <a:lnTo>
                    <a:pt x="107" y="672"/>
                  </a:lnTo>
                  <a:lnTo>
                    <a:pt x="113" y="678"/>
                  </a:lnTo>
                  <a:lnTo>
                    <a:pt x="120" y="689"/>
                  </a:lnTo>
                  <a:lnTo>
                    <a:pt x="127" y="692"/>
                  </a:lnTo>
                  <a:lnTo>
                    <a:pt x="134" y="699"/>
                  </a:lnTo>
                  <a:lnTo>
                    <a:pt x="141" y="706"/>
                  </a:lnTo>
                  <a:lnTo>
                    <a:pt x="148" y="713"/>
                  </a:lnTo>
                  <a:lnTo>
                    <a:pt x="155" y="716"/>
                  </a:lnTo>
                  <a:lnTo>
                    <a:pt x="161" y="723"/>
                  </a:lnTo>
                  <a:lnTo>
                    <a:pt x="168" y="730"/>
                  </a:lnTo>
                  <a:lnTo>
                    <a:pt x="178" y="737"/>
                  </a:lnTo>
                  <a:lnTo>
                    <a:pt x="185" y="740"/>
                  </a:lnTo>
                  <a:lnTo>
                    <a:pt x="196" y="747"/>
                  </a:lnTo>
                  <a:lnTo>
                    <a:pt x="202" y="750"/>
                  </a:lnTo>
                  <a:lnTo>
                    <a:pt x="213" y="757"/>
                  </a:lnTo>
                  <a:lnTo>
                    <a:pt x="220" y="761"/>
                  </a:lnTo>
                  <a:lnTo>
                    <a:pt x="230" y="764"/>
                  </a:lnTo>
                  <a:lnTo>
                    <a:pt x="240" y="767"/>
                  </a:lnTo>
                  <a:lnTo>
                    <a:pt x="247" y="774"/>
                  </a:lnTo>
                  <a:lnTo>
                    <a:pt x="257" y="778"/>
                  </a:lnTo>
                  <a:lnTo>
                    <a:pt x="264" y="781"/>
                  </a:lnTo>
                  <a:lnTo>
                    <a:pt x="274" y="785"/>
                  </a:lnTo>
                  <a:lnTo>
                    <a:pt x="285" y="788"/>
                  </a:lnTo>
                  <a:lnTo>
                    <a:pt x="292" y="788"/>
                  </a:lnTo>
                  <a:lnTo>
                    <a:pt x="302" y="791"/>
                  </a:lnTo>
                  <a:lnTo>
                    <a:pt x="312" y="795"/>
                  </a:lnTo>
                  <a:lnTo>
                    <a:pt x="322" y="798"/>
                  </a:lnTo>
                  <a:lnTo>
                    <a:pt x="333" y="798"/>
                  </a:lnTo>
                  <a:lnTo>
                    <a:pt x="343" y="798"/>
                  </a:lnTo>
                  <a:lnTo>
                    <a:pt x="353" y="802"/>
                  </a:lnTo>
                  <a:lnTo>
                    <a:pt x="363" y="802"/>
                  </a:lnTo>
                  <a:lnTo>
                    <a:pt x="374" y="805"/>
                  </a:lnTo>
                  <a:lnTo>
                    <a:pt x="384" y="805"/>
                  </a:lnTo>
                  <a:lnTo>
                    <a:pt x="394" y="805"/>
                  </a:lnTo>
                  <a:lnTo>
                    <a:pt x="405" y="805"/>
                  </a:lnTo>
                  <a:lnTo>
                    <a:pt x="405" y="80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5654675" y="2622550"/>
              <a:ext cx="1277938" cy="1282700"/>
            </a:xfrm>
            <a:custGeom>
              <a:avLst/>
              <a:gdLst/>
              <a:ahLst/>
              <a:cxnLst>
                <a:cxn ang="0">
                  <a:pos x="442" y="805"/>
                </a:cxn>
                <a:cxn ang="0">
                  <a:pos x="490" y="795"/>
                </a:cxn>
                <a:cxn ang="0">
                  <a:pos x="537" y="781"/>
                </a:cxn>
                <a:cxn ang="0">
                  <a:pos x="582" y="761"/>
                </a:cxn>
                <a:cxn ang="0">
                  <a:pos x="627" y="737"/>
                </a:cxn>
                <a:cxn ang="0">
                  <a:pos x="664" y="709"/>
                </a:cxn>
                <a:cxn ang="0">
                  <a:pos x="698" y="675"/>
                </a:cxn>
                <a:cxn ang="0">
                  <a:pos x="729" y="637"/>
                </a:cxn>
                <a:cxn ang="0">
                  <a:pos x="757" y="596"/>
                </a:cxn>
                <a:cxn ang="0">
                  <a:pos x="777" y="552"/>
                </a:cxn>
                <a:cxn ang="0">
                  <a:pos x="791" y="504"/>
                </a:cxn>
                <a:cxn ang="0">
                  <a:pos x="801" y="452"/>
                </a:cxn>
                <a:cxn ang="0">
                  <a:pos x="805" y="404"/>
                </a:cxn>
                <a:cxn ang="0">
                  <a:pos x="801" y="353"/>
                </a:cxn>
                <a:cxn ang="0">
                  <a:pos x="791" y="305"/>
                </a:cxn>
                <a:cxn ang="0">
                  <a:pos x="777" y="257"/>
                </a:cxn>
                <a:cxn ang="0">
                  <a:pos x="757" y="213"/>
                </a:cxn>
                <a:cxn ang="0">
                  <a:pos x="729" y="172"/>
                </a:cxn>
                <a:cxn ang="0">
                  <a:pos x="698" y="134"/>
                </a:cxn>
                <a:cxn ang="0">
                  <a:pos x="664" y="100"/>
                </a:cxn>
                <a:cxn ang="0">
                  <a:pos x="627" y="69"/>
                </a:cxn>
                <a:cxn ang="0">
                  <a:pos x="582" y="45"/>
                </a:cxn>
                <a:cxn ang="0">
                  <a:pos x="537" y="24"/>
                </a:cxn>
                <a:cxn ang="0">
                  <a:pos x="490" y="11"/>
                </a:cxn>
                <a:cxn ang="0">
                  <a:pos x="442" y="4"/>
                </a:cxn>
                <a:cxn ang="0">
                  <a:pos x="390" y="0"/>
                </a:cxn>
                <a:cxn ang="0">
                  <a:pos x="339" y="4"/>
                </a:cxn>
                <a:cxn ang="0">
                  <a:pos x="288" y="14"/>
                </a:cxn>
                <a:cxn ang="0">
                  <a:pos x="243" y="31"/>
                </a:cxn>
                <a:cxn ang="0">
                  <a:pos x="198" y="52"/>
                </a:cxn>
                <a:cxn ang="0">
                  <a:pos x="161" y="79"/>
                </a:cxn>
                <a:cxn ang="0">
                  <a:pos x="123" y="113"/>
                </a:cxn>
                <a:cxn ang="0">
                  <a:pos x="89" y="148"/>
                </a:cxn>
                <a:cxn ang="0">
                  <a:pos x="61" y="185"/>
                </a:cxn>
                <a:cxn ang="0">
                  <a:pos x="38" y="230"/>
                </a:cxn>
                <a:cxn ang="0">
                  <a:pos x="20" y="274"/>
                </a:cxn>
                <a:cxn ang="0">
                  <a:pos x="7" y="326"/>
                </a:cxn>
                <a:cxn ang="0">
                  <a:pos x="0" y="374"/>
                </a:cxn>
                <a:cxn ang="0">
                  <a:pos x="0" y="425"/>
                </a:cxn>
                <a:cxn ang="0">
                  <a:pos x="3" y="473"/>
                </a:cxn>
                <a:cxn ang="0">
                  <a:pos x="17" y="521"/>
                </a:cxn>
                <a:cxn ang="0">
                  <a:pos x="34" y="569"/>
                </a:cxn>
                <a:cxn ang="0">
                  <a:pos x="55" y="610"/>
                </a:cxn>
                <a:cxn ang="0">
                  <a:pos x="85" y="651"/>
                </a:cxn>
                <a:cxn ang="0">
                  <a:pos x="116" y="689"/>
                </a:cxn>
                <a:cxn ang="0">
                  <a:pos x="151" y="719"/>
                </a:cxn>
                <a:cxn ang="0">
                  <a:pos x="192" y="747"/>
                </a:cxn>
                <a:cxn ang="0">
                  <a:pos x="236" y="771"/>
                </a:cxn>
                <a:cxn ang="0">
                  <a:pos x="281" y="788"/>
                </a:cxn>
                <a:cxn ang="0">
                  <a:pos x="329" y="798"/>
                </a:cxn>
                <a:cxn ang="0">
                  <a:pos x="380" y="805"/>
                </a:cxn>
              </a:cxnLst>
              <a:rect l="0" t="0" r="r" b="b"/>
              <a:pathLst>
                <a:path w="805" h="808">
                  <a:moveTo>
                    <a:pt x="401" y="808"/>
                  </a:moveTo>
                  <a:lnTo>
                    <a:pt x="411" y="805"/>
                  </a:lnTo>
                  <a:lnTo>
                    <a:pt x="421" y="805"/>
                  </a:lnTo>
                  <a:lnTo>
                    <a:pt x="431" y="805"/>
                  </a:lnTo>
                  <a:lnTo>
                    <a:pt x="442" y="805"/>
                  </a:lnTo>
                  <a:lnTo>
                    <a:pt x="452" y="802"/>
                  </a:lnTo>
                  <a:lnTo>
                    <a:pt x="462" y="802"/>
                  </a:lnTo>
                  <a:lnTo>
                    <a:pt x="472" y="798"/>
                  </a:lnTo>
                  <a:lnTo>
                    <a:pt x="483" y="798"/>
                  </a:lnTo>
                  <a:lnTo>
                    <a:pt x="490" y="795"/>
                  </a:lnTo>
                  <a:lnTo>
                    <a:pt x="500" y="795"/>
                  </a:lnTo>
                  <a:lnTo>
                    <a:pt x="510" y="791"/>
                  </a:lnTo>
                  <a:lnTo>
                    <a:pt x="520" y="788"/>
                  </a:lnTo>
                  <a:lnTo>
                    <a:pt x="527" y="785"/>
                  </a:lnTo>
                  <a:lnTo>
                    <a:pt x="537" y="781"/>
                  </a:lnTo>
                  <a:lnTo>
                    <a:pt x="548" y="778"/>
                  </a:lnTo>
                  <a:lnTo>
                    <a:pt x="558" y="774"/>
                  </a:lnTo>
                  <a:lnTo>
                    <a:pt x="565" y="771"/>
                  </a:lnTo>
                  <a:lnTo>
                    <a:pt x="575" y="764"/>
                  </a:lnTo>
                  <a:lnTo>
                    <a:pt x="582" y="761"/>
                  </a:lnTo>
                  <a:lnTo>
                    <a:pt x="592" y="757"/>
                  </a:lnTo>
                  <a:lnTo>
                    <a:pt x="599" y="750"/>
                  </a:lnTo>
                  <a:lnTo>
                    <a:pt x="609" y="747"/>
                  </a:lnTo>
                  <a:lnTo>
                    <a:pt x="616" y="740"/>
                  </a:lnTo>
                  <a:lnTo>
                    <a:pt x="627" y="737"/>
                  </a:lnTo>
                  <a:lnTo>
                    <a:pt x="633" y="730"/>
                  </a:lnTo>
                  <a:lnTo>
                    <a:pt x="640" y="726"/>
                  </a:lnTo>
                  <a:lnTo>
                    <a:pt x="647" y="719"/>
                  </a:lnTo>
                  <a:lnTo>
                    <a:pt x="657" y="713"/>
                  </a:lnTo>
                  <a:lnTo>
                    <a:pt x="664" y="709"/>
                  </a:lnTo>
                  <a:lnTo>
                    <a:pt x="671" y="702"/>
                  </a:lnTo>
                  <a:lnTo>
                    <a:pt x="678" y="695"/>
                  </a:lnTo>
                  <a:lnTo>
                    <a:pt x="685" y="689"/>
                  </a:lnTo>
                  <a:lnTo>
                    <a:pt x="692" y="682"/>
                  </a:lnTo>
                  <a:lnTo>
                    <a:pt x="698" y="675"/>
                  </a:lnTo>
                  <a:lnTo>
                    <a:pt x="705" y="668"/>
                  </a:lnTo>
                  <a:lnTo>
                    <a:pt x="712" y="658"/>
                  </a:lnTo>
                  <a:lnTo>
                    <a:pt x="716" y="651"/>
                  </a:lnTo>
                  <a:lnTo>
                    <a:pt x="722" y="644"/>
                  </a:lnTo>
                  <a:lnTo>
                    <a:pt x="729" y="637"/>
                  </a:lnTo>
                  <a:lnTo>
                    <a:pt x="736" y="630"/>
                  </a:lnTo>
                  <a:lnTo>
                    <a:pt x="740" y="620"/>
                  </a:lnTo>
                  <a:lnTo>
                    <a:pt x="746" y="610"/>
                  </a:lnTo>
                  <a:lnTo>
                    <a:pt x="750" y="603"/>
                  </a:lnTo>
                  <a:lnTo>
                    <a:pt x="757" y="596"/>
                  </a:lnTo>
                  <a:lnTo>
                    <a:pt x="760" y="586"/>
                  </a:lnTo>
                  <a:lnTo>
                    <a:pt x="763" y="579"/>
                  </a:lnTo>
                  <a:lnTo>
                    <a:pt x="767" y="569"/>
                  </a:lnTo>
                  <a:lnTo>
                    <a:pt x="774" y="559"/>
                  </a:lnTo>
                  <a:lnTo>
                    <a:pt x="777" y="552"/>
                  </a:lnTo>
                  <a:lnTo>
                    <a:pt x="781" y="541"/>
                  </a:lnTo>
                  <a:lnTo>
                    <a:pt x="781" y="531"/>
                  </a:lnTo>
                  <a:lnTo>
                    <a:pt x="787" y="521"/>
                  </a:lnTo>
                  <a:lnTo>
                    <a:pt x="787" y="511"/>
                  </a:lnTo>
                  <a:lnTo>
                    <a:pt x="791" y="504"/>
                  </a:lnTo>
                  <a:lnTo>
                    <a:pt x="794" y="493"/>
                  </a:lnTo>
                  <a:lnTo>
                    <a:pt x="798" y="483"/>
                  </a:lnTo>
                  <a:lnTo>
                    <a:pt x="798" y="473"/>
                  </a:lnTo>
                  <a:lnTo>
                    <a:pt x="801" y="463"/>
                  </a:lnTo>
                  <a:lnTo>
                    <a:pt x="801" y="452"/>
                  </a:lnTo>
                  <a:lnTo>
                    <a:pt x="801" y="445"/>
                  </a:lnTo>
                  <a:lnTo>
                    <a:pt x="805" y="435"/>
                  </a:lnTo>
                  <a:lnTo>
                    <a:pt x="805" y="425"/>
                  </a:lnTo>
                  <a:lnTo>
                    <a:pt x="805" y="415"/>
                  </a:lnTo>
                  <a:lnTo>
                    <a:pt x="805" y="404"/>
                  </a:lnTo>
                  <a:lnTo>
                    <a:pt x="805" y="394"/>
                  </a:lnTo>
                  <a:lnTo>
                    <a:pt x="805" y="384"/>
                  </a:lnTo>
                  <a:lnTo>
                    <a:pt x="805" y="374"/>
                  </a:lnTo>
                  <a:lnTo>
                    <a:pt x="801" y="363"/>
                  </a:lnTo>
                  <a:lnTo>
                    <a:pt x="801" y="353"/>
                  </a:lnTo>
                  <a:lnTo>
                    <a:pt x="801" y="343"/>
                  </a:lnTo>
                  <a:lnTo>
                    <a:pt x="798" y="332"/>
                  </a:lnTo>
                  <a:lnTo>
                    <a:pt x="798" y="326"/>
                  </a:lnTo>
                  <a:lnTo>
                    <a:pt x="794" y="315"/>
                  </a:lnTo>
                  <a:lnTo>
                    <a:pt x="791" y="305"/>
                  </a:lnTo>
                  <a:lnTo>
                    <a:pt x="787" y="295"/>
                  </a:lnTo>
                  <a:lnTo>
                    <a:pt x="787" y="285"/>
                  </a:lnTo>
                  <a:lnTo>
                    <a:pt x="781" y="274"/>
                  </a:lnTo>
                  <a:lnTo>
                    <a:pt x="781" y="267"/>
                  </a:lnTo>
                  <a:lnTo>
                    <a:pt x="777" y="257"/>
                  </a:lnTo>
                  <a:lnTo>
                    <a:pt x="774" y="247"/>
                  </a:lnTo>
                  <a:lnTo>
                    <a:pt x="767" y="240"/>
                  </a:lnTo>
                  <a:lnTo>
                    <a:pt x="763" y="230"/>
                  </a:lnTo>
                  <a:lnTo>
                    <a:pt x="760" y="219"/>
                  </a:lnTo>
                  <a:lnTo>
                    <a:pt x="757" y="213"/>
                  </a:lnTo>
                  <a:lnTo>
                    <a:pt x="750" y="202"/>
                  </a:lnTo>
                  <a:lnTo>
                    <a:pt x="746" y="196"/>
                  </a:lnTo>
                  <a:lnTo>
                    <a:pt x="740" y="185"/>
                  </a:lnTo>
                  <a:lnTo>
                    <a:pt x="736" y="178"/>
                  </a:lnTo>
                  <a:lnTo>
                    <a:pt x="729" y="172"/>
                  </a:lnTo>
                  <a:lnTo>
                    <a:pt x="722" y="161"/>
                  </a:lnTo>
                  <a:lnTo>
                    <a:pt x="716" y="154"/>
                  </a:lnTo>
                  <a:lnTo>
                    <a:pt x="712" y="148"/>
                  </a:lnTo>
                  <a:lnTo>
                    <a:pt x="705" y="141"/>
                  </a:lnTo>
                  <a:lnTo>
                    <a:pt x="698" y="134"/>
                  </a:lnTo>
                  <a:lnTo>
                    <a:pt x="692" y="127"/>
                  </a:lnTo>
                  <a:lnTo>
                    <a:pt x="685" y="120"/>
                  </a:lnTo>
                  <a:lnTo>
                    <a:pt x="678" y="113"/>
                  </a:lnTo>
                  <a:lnTo>
                    <a:pt x="671" y="106"/>
                  </a:lnTo>
                  <a:lnTo>
                    <a:pt x="664" y="100"/>
                  </a:lnTo>
                  <a:lnTo>
                    <a:pt x="657" y="93"/>
                  </a:lnTo>
                  <a:lnTo>
                    <a:pt x="647" y="86"/>
                  </a:lnTo>
                  <a:lnTo>
                    <a:pt x="640" y="79"/>
                  </a:lnTo>
                  <a:lnTo>
                    <a:pt x="633" y="76"/>
                  </a:lnTo>
                  <a:lnTo>
                    <a:pt x="627" y="69"/>
                  </a:lnTo>
                  <a:lnTo>
                    <a:pt x="616" y="62"/>
                  </a:lnTo>
                  <a:lnTo>
                    <a:pt x="609" y="59"/>
                  </a:lnTo>
                  <a:lnTo>
                    <a:pt x="599" y="52"/>
                  </a:lnTo>
                  <a:lnTo>
                    <a:pt x="592" y="48"/>
                  </a:lnTo>
                  <a:lnTo>
                    <a:pt x="582" y="45"/>
                  </a:lnTo>
                  <a:lnTo>
                    <a:pt x="575" y="41"/>
                  </a:lnTo>
                  <a:lnTo>
                    <a:pt x="565" y="35"/>
                  </a:lnTo>
                  <a:lnTo>
                    <a:pt x="558" y="31"/>
                  </a:lnTo>
                  <a:lnTo>
                    <a:pt x="548" y="28"/>
                  </a:lnTo>
                  <a:lnTo>
                    <a:pt x="537" y="24"/>
                  </a:lnTo>
                  <a:lnTo>
                    <a:pt x="527" y="21"/>
                  </a:lnTo>
                  <a:lnTo>
                    <a:pt x="520" y="17"/>
                  </a:lnTo>
                  <a:lnTo>
                    <a:pt x="510" y="14"/>
                  </a:lnTo>
                  <a:lnTo>
                    <a:pt x="500" y="14"/>
                  </a:lnTo>
                  <a:lnTo>
                    <a:pt x="490" y="11"/>
                  </a:lnTo>
                  <a:lnTo>
                    <a:pt x="483" y="11"/>
                  </a:lnTo>
                  <a:lnTo>
                    <a:pt x="472" y="7"/>
                  </a:lnTo>
                  <a:lnTo>
                    <a:pt x="462" y="4"/>
                  </a:lnTo>
                  <a:lnTo>
                    <a:pt x="452" y="4"/>
                  </a:lnTo>
                  <a:lnTo>
                    <a:pt x="442" y="4"/>
                  </a:lnTo>
                  <a:lnTo>
                    <a:pt x="431" y="0"/>
                  </a:lnTo>
                  <a:lnTo>
                    <a:pt x="421" y="0"/>
                  </a:lnTo>
                  <a:lnTo>
                    <a:pt x="411" y="0"/>
                  </a:lnTo>
                  <a:lnTo>
                    <a:pt x="401" y="0"/>
                  </a:lnTo>
                  <a:lnTo>
                    <a:pt x="390" y="0"/>
                  </a:lnTo>
                  <a:lnTo>
                    <a:pt x="380" y="0"/>
                  </a:lnTo>
                  <a:lnTo>
                    <a:pt x="370" y="0"/>
                  </a:lnTo>
                  <a:lnTo>
                    <a:pt x="359" y="4"/>
                  </a:lnTo>
                  <a:lnTo>
                    <a:pt x="349" y="4"/>
                  </a:lnTo>
                  <a:lnTo>
                    <a:pt x="339" y="4"/>
                  </a:lnTo>
                  <a:lnTo>
                    <a:pt x="329" y="7"/>
                  </a:lnTo>
                  <a:lnTo>
                    <a:pt x="318" y="11"/>
                  </a:lnTo>
                  <a:lnTo>
                    <a:pt x="308" y="11"/>
                  </a:lnTo>
                  <a:lnTo>
                    <a:pt x="298" y="14"/>
                  </a:lnTo>
                  <a:lnTo>
                    <a:pt x="288" y="14"/>
                  </a:lnTo>
                  <a:lnTo>
                    <a:pt x="281" y="17"/>
                  </a:lnTo>
                  <a:lnTo>
                    <a:pt x="270" y="21"/>
                  </a:lnTo>
                  <a:lnTo>
                    <a:pt x="260" y="24"/>
                  </a:lnTo>
                  <a:lnTo>
                    <a:pt x="253" y="28"/>
                  </a:lnTo>
                  <a:lnTo>
                    <a:pt x="243" y="31"/>
                  </a:lnTo>
                  <a:lnTo>
                    <a:pt x="236" y="35"/>
                  </a:lnTo>
                  <a:lnTo>
                    <a:pt x="226" y="41"/>
                  </a:lnTo>
                  <a:lnTo>
                    <a:pt x="216" y="45"/>
                  </a:lnTo>
                  <a:lnTo>
                    <a:pt x="209" y="48"/>
                  </a:lnTo>
                  <a:lnTo>
                    <a:pt x="198" y="52"/>
                  </a:lnTo>
                  <a:lnTo>
                    <a:pt x="192" y="59"/>
                  </a:lnTo>
                  <a:lnTo>
                    <a:pt x="181" y="62"/>
                  </a:lnTo>
                  <a:lnTo>
                    <a:pt x="174" y="69"/>
                  </a:lnTo>
                  <a:lnTo>
                    <a:pt x="168" y="76"/>
                  </a:lnTo>
                  <a:lnTo>
                    <a:pt x="161" y="79"/>
                  </a:lnTo>
                  <a:lnTo>
                    <a:pt x="151" y="86"/>
                  </a:lnTo>
                  <a:lnTo>
                    <a:pt x="144" y="93"/>
                  </a:lnTo>
                  <a:lnTo>
                    <a:pt x="137" y="100"/>
                  </a:lnTo>
                  <a:lnTo>
                    <a:pt x="130" y="106"/>
                  </a:lnTo>
                  <a:lnTo>
                    <a:pt x="123" y="113"/>
                  </a:lnTo>
                  <a:lnTo>
                    <a:pt x="116" y="120"/>
                  </a:lnTo>
                  <a:lnTo>
                    <a:pt x="109" y="127"/>
                  </a:lnTo>
                  <a:lnTo>
                    <a:pt x="103" y="134"/>
                  </a:lnTo>
                  <a:lnTo>
                    <a:pt x="96" y="141"/>
                  </a:lnTo>
                  <a:lnTo>
                    <a:pt x="89" y="148"/>
                  </a:lnTo>
                  <a:lnTo>
                    <a:pt x="85" y="154"/>
                  </a:lnTo>
                  <a:lnTo>
                    <a:pt x="79" y="161"/>
                  </a:lnTo>
                  <a:lnTo>
                    <a:pt x="72" y="172"/>
                  </a:lnTo>
                  <a:lnTo>
                    <a:pt x="68" y="178"/>
                  </a:lnTo>
                  <a:lnTo>
                    <a:pt x="61" y="185"/>
                  </a:lnTo>
                  <a:lnTo>
                    <a:pt x="55" y="196"/>
                  </a:lnTo>
                  <a:lnTo>
                    <a:pt x="51" y="202"/>
                  </a:lnTo>
                  <a:lnTo>
                    <a:pt x="48" y="213"/>
                  </a:lnTo>
                  <a:lnTo>
                    <a:pt x="41" y="219"/>
                  </a:lnTo>
                  <a:lnTo>
                    <a:pt x="38" y="230"/>
                  </a:lnTo>
                  <a:lnTo>
                    <a:pt x="34" y="240"/>
                  </a:lnTo>
                  <a:lnTo>
                    <a:pt x="31" y="247"/>
                  </a:lnTo>
                  <a:lnTo>
                    <a:pt x="27" y="257"/>
                  </a:lnTo>
                  <a:lnTo>
                    <a:pt x="24" y="267"/>
                  </a:lnTo>
                  <a:lnTo>
                    <a:pt x="20" y="274"/>
                  </a:lnTo>
                  <a:lnTo>
                    <a:pt x="17" y="285"/>
                  </a:lnTo>
                  <a:lnTo>
                    <a:pt x="14" y="295"/>
                  </a:lnTo>
                  <a:lnTo>
                    <a:pt x="10" y="305"/>
                  </a:lnTo>
                  <a:lnTo>
                    <a:pt x="7" y="315"/>
                  </a:lnTo>
                  <a:lnTo>
                    <a:pt x="7" y="326"/>
                  </a:lnTo>
                  <a:lnTo>
                    <a:pt x="3" y="332"/>
                  </a:lnTo>
                  <a:lnTo>
                    <a:pt x="3" y="343"/>
                  </a:lnTo>
                  <a:lnTo>
                    <a:pt x="0" y="353"/>
                  </a:lnTo>
                  <a:lnTo>
                    <a:pt x="0" y="363"/>
                  </a:lnTo>
                  <a:lnTo>
                    <a:pt x="0" y="374"/>
                  </a:lnTo>
                  <a:lnTo>
                    <a:pt x="0" y="384"/>
                  </a:lnTo>
                  <a:lnTo>
                    <a:pt x="0" y="394"/>
                  </a:lnTo>
                  <a:lnTo>
                    <a:pt x="0" y="404"/>
                  </a:lnTo>
                  <a:lnTo>
                    <a:pt x="0" y="415"/>
                  </a:lnTo>
                  <a:lnTo>
                    <a:pt x="0" y="425"/>
                  </a:lnTo>
                  <a:lnTo>
                    <a:pt x="0" y="435"/>
                  </a:lnTo>
                  <a:lnTo>
                    <a:pt x="0" y="445"/>
                  </a:lnTo>
                  <a:lnTo>
                    <a:pt x="0" y="452"/>
                  </a:lnTo>
                  <a:lnTo>
                    <a:pt x="3" y="463"/>
                  </a:lnTo>
                  <a:lnTo>
                    <a:pt x="3" y="473"/>
                  </a:lnTo>
                  <a:lnTo>
                    <a:pt x="7" y="483"/>
                  </a:lnTo>
                  <a:lnTo>
                    <a:pt x="7" y="493"/>
                  </a:lnTo>
                  <a:lnTo>
                    <a:pt x="10" y="504"/>
                  </a:lnTo>
                  <a:lnTo>
                    <a:pt x="14" y="511"/>
                  </a:lnTo>
                  <a:lnTo>
                    <a:pt x="17" y="521"/>
                  </a:lnTo>
                  <a:lnTo>
                    <a:pt x="20" y="531"/>
                  </a:lnTo>
                  <a:lnTo>
                    <a:pt x="24" y="541"/>
                  </a:lnTo>
                  <a:lnTo>
                    <a:pt x="27" y="552"/>
                  </a:lnTo>
                  <a:lnTo>
                    <a:pt x="31" y="559"/>
                  </a:lnTo>
                  <a:lnTo>
                    <a:pt x="34" y="569"/>
                  </a:lnTo>
                  <a:lnTo>
                    <a:pt x="38" y="579"/>
                  </a:lnTo>
                  <a:lnTo>
                    <a:pt x="41" y="586"/>
                  </a:lnTo>
                  <a:lnTo>
                    <a:pt x="48" y="596"/>
                  </a:lnTo>
                  <a:lnTo>
                    <a:pt x="51" y="603"/>
                  </a:lnTo>
                  <a:lnTo>
                    <a:pt x="55" y="610"/>
                  </a:lnTo>
                  <a:lnTo>
                    <a:pt x="61" y="620"/>
                  </a:lnTo>
                  <a:lnTo>
                    <a:pt x="68" y="630"/>
                  </a:lnTo>
                  <a:lnTo>
                    <a:pt x="72" y="637"/>
                  </a:lnTo>
                  <a:lnTo>
                    <a:pt x="79" y="644"/>
                  </a:lnTo>
                  <a:lnTo>
                    <a:pt x="85" y="651"/>
                  </a:lnTo>
                  <a:lnTo>
                    <a:pt x="89" y="658"/>
                  </a:lnTo>
                  <a:lnTo>
                    <a:pt x="96" y="668"/>
                  </a:lnTo>
                  <a:lnTo>
                    <a:pt x="103" y="675"/>
                  </a:lnTo>
                  <a:lnTo>
                    <a:pt x="109" y="682"/>
                  </a:lnTo>
                  <a:lnTo>
                    <a:pt x="116" y="689"/>
                  </a:lnTo>
                  <a:lnTo>
                    <a:pt x="123" y="695"/>
                  </a:lnTo>
                  <a:lnTo>
                    <a:pt x="130" y="702"/>
                  </a:lnTo>
                  <a:lnTo>
                    <a:pt x="137" y="709"/>
                  </a:lnTo>
                  <a:lnTo>
                    <a:pt x="144" y="713"/>
                  </a:lnTo>
                  <a:lnTo>
                    <a:pt x="151" y="719"/>
                  </a:lnTo>
                  <a:lnTo>
                    <a:pt x="161" y="726"/>
                  </a:lnTo>
                  <a:lnTo>
                    <a:pt x="168" y="730"/>
                  </a:lnTo>
                  <a:lnTo>
                    <a:pt x="174" y="737"/>
                  </a:lnTo>
                  <a:lnTo>
                    <a:pt x="181" y="740"/>
                  </a:lnTo>
                  <a:lnTo>
                    <a:pt x="192" y="747"/>
                  </a:lnTo>
                  <a:lnTo>
                    <a:pt x="198" y="750"/>
                  </a:lnTo>
                  <a:lnTo>
                    <a:pt x="209" y="757"/>
                  </a:lnTo>
                  <a:lnTo>
                    <a:pt x="216" y="761"/>
                  </a:lnTo>
                  <a:lnTo>
                    <a:pt x="226" y="764"/>
                  </a:lnTo>
                  <a:lnTo>
                    <a:pt x="236" y="771"/>
                  </a:lnTo>
                  <a:lnTo>
                    <a:pt x="243" y="774"/>
                  </a:lnTo>
                  <a:lnTo>
                    <a:pt x="253" y="778"/>
                  </a:lnTo>
                  <a:lnTo>
                    <a:pt x="260" y="781"/>
                  </a:lnTo>
                  <a:lnTo>
                    <a:pt x="270" y="785"/>
                  </a:lnTo>
                  <a:lnTo>
                    <a:pt x="281" y="788"/>
                  </a:lnTo>
                  <a:lnTo>
                    <a:pt x="288" y="791"/>
                  </a:lnTo>
                  <a:lnTo>
                    <a:pt x="298" y="795"/>
                  </a:lnTo>
                  <a:lnTo>
                    <a:pt x="308" y="795"/>
                  </a:lnTo>
                  <a:lnTo>
                    <a:pt x="318" y="798"/>
                  </a:lnTo>
                  <a:lnTo>
                    <a:pt x="329" y="798"/>
                  </a:lnTo>
                  <a:lnTo>
                    <a:pt x="339" y="802"/>
                  </a:lnTo>
                  <a:lnTo>
                    <a:pt x="349" y="802"/>
                  </a:lnTo>
                  <a:lnTo>
                    <a:pt x="359" y="805"/>
                  </a:lnTo>
                  <a:lnTo>
                    <a:pt x="370" y="805"/>
                  </a:lnTo>
                  <a:lnTo>
                    <a:pt x="380" y="805"/>
                  </a:lnTo>
                  <a:lnTo>
                    <a:pt x="390" y="805"/>
                  </a:lnTo>
                  <a:lnTo>
                    <a:pt x="401" y="808"/>
                  </a:lnTo>
                  <a:lnTo>
                    <a:pt x="401" y="80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5741988" y="3221038"/>
              <a:ext cx="282575" cy="423863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99" y="0"/>
                </a:cxn>
                <a:cxn ang="0">
                  <a:pos x="178" y="130"/>
                </a:cxn>
                <a:cxn ang="0">
                  <a:pos x="174" y="137"/>
                </a:cxn>
                <a:cxn ang="0">
                  <a:pos x="171" y="144"/>
                </a:cxn>
                <a:cxn ang="0">
                  <a:pos x="167" y="151"/>
                </a:cxn>
                <a:cxn ang="0">
                  <a:pos x="164" y="158"/>
                </a:cxn>
                <a:cxn ang="0">
                  <a:pos x="161" y="164"/>
                </a:cxn>
                <a:cxn ang="0">
                  <a:pos x="157" y="171"/>
                </a:cxn>
                <a:cxn ang="0">
                  <a:pos x="154" y="178"/>
                </a:cxn>
                <a:cxn ang="0">
                  <a:pos x="150" y="185"/>
                </a:cxn>
                <a:cxn ang="0">
                  <a:pos x="147" y="188"/>
                </a:cxn>
                <a:cxn ang="0">
                  <a:pos x="143" y="195"/>
                </a:cxn>
                <a:cxn ang="0">
                  <a:pos x="140" y="202"/>
                </a:cxn>
                <a:cxn ang="0">
                  <a:pos x="137" y="209"/>
                </a:cxn>
                <a:cxn ang="0">
                  <a:pos x="130" y="219"/>
                </a:cxn>
                <a:cxn ang="0">
                  <a:pos x="123" y="229"/>
                </a:cxn>
                <a:cxn ang="0">
                  <a:pos x="116" y="236"/>
                </a:cxn>
                <a:cxn ang="0">
                  <a:pos x="109" y="243"/>
                </a:cxn>
                <a:cxn ang="0">
                  <a:pos x="106" y="250"/>
                </a:cxn>
                <a:cxn ang="0">
                  <a:pos x="99" y="257"/>
                </a:cxn>
                <a:cxn ang="0">
                  <a:pos x="92" y="264"/>
                </a:cxn>
                <a:cxn ang="0">
                  <a:pos x="92" y="267"/>
                </a:cxn>
                <a:cxn ang="0">
                  <a:pos x="89" y="264"/>
                </a:cxn>
                <a:cxn ang="0">
                  <a:pos x="85" y="260"/>
                </a:cxn>
                <a:cxn ang="0">
                  <a:pos x="82" y="257"/>
                </a:cxn>
                <a:cxn ang="0">
                  <a:pos x="75" y="250"/>
                </a:cxn>
                <a:cxn ang="0">
                  <a:pos x="72" y="243"/>
                </a:cxn>
                <a:cxn ang="0">
                  <a:pos x="68" y="240"/>
                </a:cxn>
                <a:cxn ang="0">
                  <a:pos x="65" y="233"/>
                </a:cxn>
                <a:cxn ang="0">
                  <a:pos x="61" y="226"/>
                </a:cxn>
                <a:cxn ang="0">
                  <a:pos x="54" y="223"/>
                </a:cxn>
                <a:cxn ang="0">
                  <a:pos x="51" y="216"/>
                </a:cxn>
                <a:cxn ang="0">
                  <a:pos x="48" y="209"/>
                </a:cxn>
                <a:cxn ang="0">
                  <a:pos x="44" y="202"/>
                </a:cxn>
                <a:cxn ang="0">
                  <a:pos x="37" y="192"/>
                </a:cxn>
                <a:cxn ang="0">
                  <a:pos x="34" y="182"/>
                </a:cxn>
                <a:cxn ang="0">
                  <a:pos x="30" y="175"/>
                </a:cxn>
                <a:cxn ang="0">
                  <a:pos x="27" y="164"/>
                </a:cxn>
                <a:cxn ang="0">
                  <a:pos x="24" y="154"/>
                </a:cxn>
                <a:cxn ang="0">
                  <a:pos x="17" y="144"/>
                </a:cxn>
                <a:cxn ang="0">
                  <a:pos x="13" y="134"/>
                </a:cxn>
                <a:cxn ang="0">
                  <a:pos x="10" y="123"/>
                </a:cxn>
                <a:cxn ang="0">
                  <a:pos x="10" y="116"/>
                </a:cxn>
                <a:cxn ang="0">
                  <a:pos x="10" y="113"/>
                </a:cxn>
                <a:cxn ang="0">
                  <a:pos x="6" y="106"/>
                </a:cxn>
                <a:cxn ang="0">
                  <a:pos x="6" y="99"/>
                </a:cxn>
                <a:cxn ang="0">
                  <a:pos x="3" y="96"/>
                </a:cxn>
                <a:cxn ang="0">
                  <a:pos x="3" y="89"/>
                </a:cxn>
                <a:cxn ang="0">
                  <a:pos x="0" y="82"/>
                </a:cxn>
                <a:cxn ang="0">
                  <a:pos x="0" y="75"/>
                </a:cxn>
                <a:cxn ang="0">
                  <a:pos x="0" y="68"/>
                </a:cxn>
                <a:cxn ang="0">
                  <a:pos x="0" y="62"/>
                </a:cxn>
                <a:cxn ang="0">
                  <a:pos x="0" y="55"/>
                </a:cxn>
                <a:cxn ang="0">
                  <a:pos x="0" y="51"/>
                </a:cxn>
                <a:cxn ang="0">
                  <a:pos x="0" y="45"/>
                </a:cxn>
                <a:cxn ang="0">
                  <a:pos x="0" y="38"/>
                </a:cxn>
                <a:cxn ang="0">
                  <a:pos x="0" y="31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78" h="267">
                  <a:moveTo>
                    <a:pt x="0" y="24"/>
                  </a:moveTo>
                  <a:lnTo>
                    <a:pt x="99" y="0"/>
                  </a:lnTo>
                  <a:lnTo>
                    <a:pt x="178" y="130"/>
                  </a:lnTo>
                  <a:lnTo>
                    <a:pt x="174" y="137"/>
                  </a:lnTo>
                  <a:lnTo>
                    <a:pt x="171" y="144"/>
                  </a:lnTo>
                  <a:lnTo>
                    <a:pt x="167" y="151"/>
                  </a:lnTo>
                  <a:lnTo>
                    <a:pt x="164" y="158"/>
                  </a:lnTo>
                  <a:lnTo>
                    <a:pt x="161" y="164"/>
                  </a:lnTo>
                  <a:lnTo>
                    <a:pt x="157" y="171"/>
                  </a:lnTo>
                  <a:lnTo>
                    <a:pt x="154" y="178"/>
                  </a:lnTo>
                  <a:lnTo>
                    <a:pt x="150" y="185"/>
                  </a:lnTo>
                  <a:lnTo>
                    <a:pt x="147" y="188"/>
                  </a:lnTo>
                  <a:lnTo>
                    <a:pt x="143" y="195"/>
                  </a:lnTo>
                  <a:lnTo>
                    <a:pt x="140" y="202"/>
                  </a:lnTo>
                  <a:lnTo>
                    <a:pt x="137" y="209"/>
                  </a:lnTo>
                  <a:lnTo>
                    <a:pt x="130" y="219"/>
                  </a:lnTo>
                  <a:lnTo>
                    <a:pt x="123" y="229"/>
                  </a:lnTo>
                  <a:lnTo>
                    <a:pt x="116" y="236"/>
                  </a:lnTo>
                  <a:lnTo>
                    <a:pt x="109" y="243"/>
                  </a:lnTo>
                  <a:lnTo>
                    <a:pt x="106" y="250"/>
                  </a:lnTo>
                  <a:lnTo>
                    <a:pt x="99" y="257"/>
                  </a:lnTo>
                  <a:lnTo>
                    <a:pt x="92" y="264"/>
                  </a:lnTo>
                  <a:lnTo>
                    <a:pt x="92" y="267"/>
                  </a:lnTo>
                  <a:lnTo>
                    <a:pt x="89" y="264"/>
                  </a:lnTo>
                  <a:lnTo>
                    <a:pt x="85" y="260"/>
                  </a:lnTo>
                  <a:lnTo>
                    <a:pt x="82" y="257"/>
                  </a:lnTo>
                  <a:lnTo>
                    <a:pt x="75" y="250"/>
                  </a:lnTo>
                  <a:lnTo>
                    <a:pt x="72" y="243"/>
                  </a:lnTo>
                  <a:lnTo>
                    <a:pt x="68" y="240"/>
                  </a:lnTo>
                  <a:lnTo>
                    <a:pt x="65" y="233"/>
                  </a:lnTo>
                  <a:lnTo>
                    <a:pt x="61" y="226"/>
                  </a:lnTo>
                  <a:lnTo>
                    <a:pt x="54" y="223"/>
                  </a:lnTo>
                  <a:lnTo>
                    <a:pt x="51" y="216"/>
                  </a:lnTo>
                  <a:lnTo>
                    <a:pt x="48" y="209"/>
                  </a:lnTo>
                  <a:lnTo>
                    <a:pt x="44" y="202"/>
                  </a:lnTo>
                  <a:lnTo>
                    <a:pt x="37" y="192"/>
                  </a:lnTo>
                  <a:lnTo>
                    <a:pt x="34" y="182"/>
                  </a:lnTo>
                  <a:lnTo>
                    <a:pt x="30" y="175"/>
                  </a:lnTo>
                  <a:lnTo>
                    <a:pt x="27" y="164"/>
                  </a:lnTo>
                  <a:lnTo>
                    <a:pt x="24" y="154"/>
                  </a:lnTo>
                  <a:lnTo>
                    <a:pt x="17" y="144"/>
                  </a:lnTo>
                  <a:lnTo>
                    <a:pt x="13" y="134"/>
                  </a:lnTo>
                  <a:lnTo>
                    <a:pt x="10" y="123"/>
                  </a:lnTo>
                  <a:lnTo>
                    <a:pt x="10" y="116"/>
                  </a:lnTo>
                  <a:lnTo>
                    <a:pt x="10" y="113"/>
                  </a:lnTo>
                  <a:lnTo>
                    <a:pt x="6" y="106"/>
                  </a:lnTo>
                  <a:lnTo>
                    <a:pt x="6" y="99"/>
                  </a:lnTo>
                  <a:lnTo>
                    <a:pt x="3" y="96"/>
                  </a:lnTo>
                  <a:lnTo>
                    <a:pt x="3" y="89"/>
                  </a:lnTo>
                  <a:lnTo>
                    <a:pt x="0" y="82"/>
                  </a:lnTo>
                  <a:lnTo>
                    <a:pt x="0" y="75"/>
                  </a:lnTo>
                  <a:lnTo>
                    <a:pt x="0" y="68"/>
                  </a:lnTo>
                  <a:lnTo>
                    <a:pt x="0" y="62"/>
                  </a:lnTo>
                  <a:lnTo>
                    <a:pt x="0" y="55"/>
                  </a:lnTo>
                  <a:lnTo>
                    <a:pt x="0" y="51"/>
                  </a:lnTo>
                  <a:lnTo>
                    <a:pt x="0" y="45"/>
                  </a:lnTo>
                  <a:lnTo>
                    <a:pt x="0" y="38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auto">
            <a:xfrm>
              <a:off x="5921375" y="3324225"/>
              <a:ext cx="722313" cy="506413"/>
            </a:xfrm>
            <a:custGeom>
              <a:avLst/>
              <a:gdLst/>
              <a:ahLst/>
              <a:cxnLst>
                <a:cxn ang="0">
                  <a:pos x="219" y="319"/>
                </a:cxn>
                <a:cxn ang="0">
                  <a:pos x="202" y="319"/>
                </a:cxn>
                <a:cxn ang="0">
                  <a:pos x="188" y="315"/>
                </a:cxn>
                <a:cxn ang="0">
                  <a:pos x="171" y="315"/>
                </a:cxn>
                <a:cxn ang="0">
                  <a:pos x="154" y="312"/>
                </a:cxn>
                <a:cxn ang="0">
                  <a:pos x="140" y="308"/>
                </a:cxn>
                <a:cxn ang="0">
                  <a:pos x="123" y="301"/>
                </a:cxn>
                <a:cxn ang="0">
                  <a:pos x="109" y="298"/>
                </a:cxn>
                <a:cxn ang="0">
                  <a:pos x="96" y="295"/>
                </a:cxn>
                <a:cxn ang="0">
                  <a:pos x="82" y="288"/>
                </a:cxn>
                <a:cxn ang="0">
                  <a:pos x="68" y="281"/>
                </a:cxn>
                <a:cxn ang="0">
                  <a:pos x="54" y="274"/>
                </a:cxn>
                <a:cxn ang="0">
                  <a:pos x="41" y="264"/>
                </a:cxn>
                <a:cxn ang="0">
                  <a:pos x="27" y="257"/>
                </a:cxn>
                <a:cxn ang="0">
                  <a:pos x="17" y="247"/>
                </a:cxn>
                <a:cxn ang="0">
                  <a:pos x="3" y="240"/>
                </a:cxn>
                <a:cxn ang="0">
                  <a:pos x="6" y="226"/>
                </a:cxn>
                <a:cxn ang="0">
                  <a:pos x="24" y="209"/>
                </a:cxn>
                <a:cxn ang="0">
                  <a:pos x="37" y="188"/>
                </a:cxn>
                <a:cxn ang="0">
                  <a:pos x="54" y="168"/>
                </a:cxn>
                <a:cxn ang="0">
                  <a:pos x="65" y="154"/>
                </a:cxn>
                <a:cxn ang="0">
                  <a:pos x="72" y="140"/>
                </a:cxn>
                <a:cxn ang="0">
                  <a:pos x="82" y="127"/>
                </a:cxn>
                <a:cxn ang="0">
                  <a:pos x="89" y="110"/>
                </a:cxn>
                <a:cxn ang="0">
                  <a:pos x="92" y="96"/>
                </a:cxn>
                <a:cxn ang="0">
                  <a:pos x="99" y="86"/>
                </a:cxn>
                <a:cxn ang="0">
                  <a:pos x="102" y="75"/>
                </a:cxn>
                <a:cxn ang="0">
                  <a:pos x="222" y="0"/>
                </a:cxn>
                <a:cxn ang="0">
                  <a:pos x="349" y="79"/>
                </a:cxn>
                <a:cxn ang="0">
                  <a:pos x="352" y="89"/>
                </a:cxn>
                <a:cxn ang="0">
                  <a:pos x="359" y="103"/>
                </a:cxn>
                <a:cxn ang="0">
                  <a:pos x="363" y="113"/>
                </a:cxn>
                <a:cxn ang="0">
                  <a:pos x="373" y="130"/>
                </a:cxn>
                <a:cxn ang="0">
                  <a:pos x="383" y="151"/>
                </a:cxn>
                <a:cxn ang="0">
                  <a:pos x="397" y="171"/>
                </a:cxn>
                <a:cxn ang="0">
                  <a:pos x="411" y="192"/>
                </a:cxn>
                <a:cxn ang="0">
                  <a:pos x="428" y="209"/>
                </a:cxn>
                <a:cxn ang="0">
                  <a:pos x="445" y="230"/>
                </a:cxn>
                <a:cxn ang="0">
                  <a:pos x="448" y="243"/>
                </a:cxn>
                <a:cxn ang="0">
                  <a:pos x="438" y="250"/>
                </a:cxn>
                <a:cxn ang="0">
                  <a:pos x="424" y="257"/>
                </a:cxn>
                <a:cxn ang="0">
                  <a:pos x="411" y="267"/>
                </a:cxn>
                <a:cxn ang="0">
                  <a:pos x="400" y="274"/>
                </a:cxn>
                <a:cxn ang="0">
                  <a:pos x="383" y="281"/>
                </a:cxn>
                <a:cxn ang="0">
                  <a:pos x="373" y="288"/>
                </a:cxn>
                <a:cxn ang="0">
                  <a:pos x="356" y="295"/>
                </a:cxn>
                <a:cxn ang="0">
                  <a:pos x="342" y="298"/>
                </a:cxn>
                <a:cxn ang="0">
                  <a:pos x="328" y="305"/>
                </a:cxn>
                <a:cxn ang="0">
                  <a:pos x="315" y="308"/>
                </a:cxn>
                <a:cxn ang="0">
                  <a:pos x="298" y="312"/>
                </a:cxn>
                <a:cxn ang="0">
                  <a:pos x="284" y="315"/>
                </a:cxn>
                <a:cxn ang="0">
                  <a:pos x="267" y="315"/>
                </a:cxn>
                <a:cxn ang="0">
                  <a:pos x="250" y="319"/>
                </a:cxn>
                <a:cxn ang="0">
                  <a:pos x="236" y="319"/>
                </a:cxn>
                <a:cxn ang="0">
                  <a:pos x="229" y="319"/>
                </a:cxn>
              </a:cxnLst>
              <a:rect l="0" t="0" r="r" b="b"/>
              <a:pathLst>
                <a:path w="455" h="319">
                  <a:moveTo>
                    <a:pt x="229" y="319"/>
                  </a:moveTo>
                  <a:lnTo>
                    <a:pt x="219" y="319"/>
                  </a:lnTo>
                  <a:lnTo>
                    <a:pt x="212" y="319"/>
                  </a:lnTo>
                  <a:lnTo>
                    <a:pt x="202" y="319"/>
                  </a:lnTo>
                  <a:lnTo>
                    <a:pt x="195" y="319"/>
                  </a:lnTo>
                  <a:lnTo>
                    <a:pt x="188" y="315"/>
                  </a:lnTo>
                  <a:lnTo>
                    <a:pt x="181" y="315"/>
                  </a:lnTo>
                  <a:lnTo>
                    <a:pt x="171" y="315"/>
                  </a:lnTo>
                  <a:lnTo>
                    <a:pt x="164" y="315"/>
                  </a:lnTo>
                  <a:lnTo>
                    <a:pt x="154" y="312"/>
                  </a:lnTo>
                  <a:lnTo>
                    <a:pt x="147" y="308"/>
                  </a:lnTo>
                  <a:lnTo>
                    <a:pt x="140" y="308"/>
                  </a:lnTo>
                  <a:lnTo>
                    <a:pt x="133" y="305"/>
                  </a:lnTo>
                  <a:lnTo>
                    <a:pt x="123" y="301"/>
                  </a:lnTo>
                  <a:lnTo>
                    <a:pt x="120" y="301"/>
                  </a:lnTo>
                  <a:lnTo>
                    <a:pt x="109" y="298"/>
                  </a:lnTo>
                  <a:lnTo>
                    <a:pt x="102" y="295"/>
                  </a:lnTo>
                  <a:lnTo>
                    <a:pt x="96" y="295"/>
                  </a:lnTo>
                  <a:lnTo>
                    <a:pt x="89" y="291"/>
                  </a:lnTo>
                  <a:lnTo>
                    <a:pt x="82" y="288"/>
                  </a:lnTo>
                  <a:lnTo>
                    <a:pt x="75" y="284"/>
                  </a:lnTo>
                  <a:lnTo>
                    <a:pt x="68" y="281"/>
                  </a:lnTo>
                  <a:lnTo>
                    <a:pt x="61" y="277"/>
                  </a:lnTo>
                  <a:lnTo>
                    <a:pt x="54" y="274"/>
                  </a:lnTo>
                  <a:lnTo>
                    <a:pt x="48" y="271"/>
                  </a:lnTo>
                  <a:lnTo>
                    <a:pt x="41" y="264"/>
                  </a:lnTo>
                  <a:lnTo>
                    <a:pt x="34" y="260"/>
                  </a:lnTo>
                  <a:lnTo>
                    <a:pt x="27" y="257"/>
                  </a:lnTo>
                  <a:lnTo>
                    <a:pt x="24" y="253"/>
                  </a:lnTo>
                  <a:lnTo>
                    <a:pt x="17" y="247"/>
                  </a:lnTo>
                  <a:lnTo>
                    <a:pt x="10" y="243"/>
                  </a:lnTo>
                  <a:lnTo>
                    <a:pt x="3" y="240"/>
                  </a:lnTo>
                  <a:lnTo>
                    <a:pt x="0" y="236"/>
                  </a:lnTo>
                  <a:lnTo>
                    <a:pt x="6" y="226"/>
                  </a:lnTo>
                  <a:lnTo>
                    <a:pt x="13" y="216"/>
                  </a:lnTo>
                  <a:lnTo>
                    <a:pt x="24" y="209"/>
                  </a:lnTo>
                  <a:lnTo>
                    <a:pt x="30" y="199"/>
                  </a:lnTo>
                  <a:lnTo>
                    <a:pt x="37" y="188"/>
                  </a:lnTo>
                  <a:lnTo>
                    <a:pt x="48" y="178"/>
                  </a:lnTo>
                  <a:lnTo>
                    <a:pt x="54" y="168"/>
                  </a:lnTo>
                  <a:lnTo>
                    <a:pt x="61" y="158"/>
                  </a:lnTo>
                  <a:lnTo>
                    <a:pt x="65" y="154"/>
                  </a:lnTo>
                  <a:lnTo>
                    <a:pt x="68" y="147"/>
                  </a:lnTo>
                  <a:lnTo>
                    <a:pt x="72" y="140"/>
                  </a:lnTo>
                  <a:lnTo>
                    <a:pt x="75" y="137"/>
                  </a:lnTo>
                  <a:lnTo>
                    <a:pt x="82" y="127"/>
                  </a:lnTo>
                  <a:lnTo>
                    <a:pt x="85" y="117"/>
                  </a:lnTo>
                  <a:lnTo>
                    <a:pt x="89" y="110"/>
                  </a:lnTo>
                  <a:lnTo>
                    <a:pt x="92" y="103"/>
                  </a:lnTo>
                  <a:lnTo>
                    <a:pt x="92" y="96"/>
                  </a:lnTo>
                  <a:lnTo>
                    <a:pt x="96" y="93"/>
                  </a:lnTo>
                  <a:lnTo>
                    <a:pt x="99" y="86"/>
                  </a:lnTo>
                  <a:lnTo>
                    <a:pt x="102" y="79"/>
                  </a:lnTo>
                  <a:lnTo>
                    <a:pt x="102" y="75"/>
                  </a:lnTo>
                  <a:lnTo>
                    <a:pt x="106" y="69"/>
                  </a:lnTo>
                  <a:lnTo>
                    <a:pt x="222" y="0"/>
                  </a:lnTo>
                  <a:lnTo>
                    <a:pt x="349" y="75"/>
                  </a:lnTo>
                  <a:lnTo>
                    <a:pt x="349" y="79"/>
                  </a:lnTo>
                  <a:lnTo>
                    <a:pt x="352" y="86"/>
                  </a:lnTo>
                  <a:lnTo>
                    <a:pt x="352" y="89"/>
                  </a:lnTo>
                  <a:lnTo>
                    <a:pt x="356" y="96"/>
                  </a:lnTo>
                  <a:lnTo>
                    <a:pt x="359" y="103"/>
                  </a:lnTo>
                  <a:lnTo>
                    <a:pt x="359" y="110"/>
                  </a:lnTo>
                  <a:lnTo>
                    <a:pt x="363" y="113"/>
                  </a:lnTo>
                  <a:lnTo>
                    <a:pt x="366" y="120"/>
                  </a:lnTo>
                  <a:lnTo>
                    <a:pt x="373" y="130"/>
                  </a:lnTo>
                  <a:lnTo>
                    <a:pt x="376" y="140"/>
                  </a:lnTo>
                  <a:lnTo>
                    <a:pt x="383" y="151"/>
                  </a:lnTo>
                  <a:lnTo>
                    <a:pt x="390" y="164"/>
                  </a:lnTo>
                  <a:lnTo>
                    <a:pt x="397" y="171"/>
                  </a:lnTo>
                  <a:lnTo>
                    <a:pt x="404" y="182"/>
                  </a:lnTo>
                  <a:lnTo>
                    <a:pt x="411" y="192"/>
                  </a:lnTo>
                  <a:lnTo>
                    <a:pt x="421" y="202"/>
                  </a:lnTo>
                  <a:lnTo>
                    <a:pt x="428" y="209"/>
                  </a:lnTo>
                  <a:lnTo>
                    <a:pt x="438" y="219"/>
                  </a:lnTo>
                  <a:lnTo>
                    <a:pt x="445" y="230"/>
                  </a:lnTo>
                  <a:lnTo>
                    <a:pt x="455" y="236"/>
                  </a:lnTo>
                  <a:lnTo>
                    <a:pt x="448" y="243"/>
                  </a:lnTo>
                  <a:lnTo>
                    <a:pt x="445" y="247"/>
                  </a:lnTo>
                  <a:lnTo>
                    <a:pt x="438" y="250"/>
                  </a:lnTo>
                  <a:lnTo>
                    <a:pt x="431" y="253"/>
                  </a:lnTo>
                  <a:lnTo>
                    <a:pt x="424" y="257"/>
                  </a:lnTo>
                  <a:lnTo>
                    <a:pt x="417" y="264"/>
                  </a:lnTo>
                  <a:lnTo>
                    <a:pt x="411" y="267"/>
                  </a:lnTo>
                  <a:lnTo>
                    <a:pt x="407" y="271"/>
                  </a:lnTo>
                  <a:lnTo>
                    <a:pt x="400" y="274"/>
                  </a:lnTo>
                  <a:lnTo>
                    <a:pt x="390" y="277"/>
                  </a:lnTo>
                  <a:lnTo>
                    <a:pt x="383" y="281"/>
                  </a:lnTo>
                  <a:lnTo>
                    <a:pt x="380" y="284"/>
                  </a:lnTo>
                  <a:lnTo>
                    <a:pt x="373" y="288"/>
                  </a:lnTo>
                  <a:lnTo>
                    <a:pt x="363" y="291"/>
                  </a:lnTo>
                  <a:lnTo>
                    <a:pt x="356" y="295"/>
                  </a:lnTo>
                  <a:lnTo>
                    <a:pt x="352" y="298"/>
                  </a:lnTo>
                  <a:lnTo>
                    <a:pt x="342" y="298"/>
                  </a:lnTo>
                  <a:lnTo>
                    <a:pt x="335" y="301"/>
                  </a:lnTo>
                  <a:lnTo>
                    <a:pt x="328" y="305"/>
                  </a:lnTo>
                  <a:lnTo>
                    <a:pt x="322" y="305"/>
                  </a:lnTo>
                  <a:lnTo>
                    <a:pt x="315" y="308"/>
                  </a:lnTo>
                  <a:lnTo>
                    <a:pt x="304" y="308"/>
                  </a:lnTo>
                  <a:lnTo>
                    <a:pt x="298" y="312"/>
                  </a:lnTo>
                  <a:lnTo>
                    <a:pt x="291" y="315"/>
                  </a:lnTo>
                  <a:lnTo>
                    <a:pt x="284" y="315"/>
                  </a:lnTo>
                  <a:lnTo>
                    <a:pt x="274" y="315"/>
                  </a:lnTo>
                  <a:lnTo>
                    <a:pt x="267" y="315"/>
                  </a:lnTo>
                  <a:lnTo>
                    <a:pt x="260" y="319"/>
                  </a:lnTo>
                  <a:lnTo>
                    <a:pt x="250" y="319"/>
                  </a:lnTo>
                  <a:lnTo>
                    <a:pt x="243" y="319"/>
                  </a:lnTo>
                  <a:lnTo>
                    <a:pt x="236" y="319"/>
                  </a:lnTo>
                  <a:lnTo>
                    <a:pt x="229" y="319"/>
                  </a:lnTo>
                  <a:lnTo>
                    <a:pt x="229" y="319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5735638" y="2878138"/>
              <a:ext cx="315913" cy="549275"/>
            </a:xfrm>
            <a:custGeom>
              <a:avLst/>
              <a:gdLst/>
              <a:ahLst/>
              <a:cxnLst>
                <a:cxn ang="0">
                  <a:pos x="93" y="4"/>
                </a:cxn>
                <a:cxn ang="0">
                  <a:pos x="103" y="11"/>
                </a:cxn>
                <a:cxn ang="0">
                  <a:pos x="117" y="28"/>
                </a:cxn>
                <a:cxn ang="0">
                  <a:pos x="123" y="35"/>
                </a:cxn>
                <a:cxn ang="0">
                  <a:pos x="130" y="48"/>
                </a:cxn>
                <a:cxn ang="0">
                  <a:pos x="141" y="62"/>
                </a:cxn>
                <a:cxn ang="0">
                  <a:pos x="151" y="76"/>
                </a:cxn>
                <a:cxn ang="0">
                  <a:pos x="158" y="93"/>
                </a:cxn>
                <a:cxn ang="0">
                  <a:pos x="168" y="113"/>
                </a:cxn>
                <a:cxn ang="0">
                  <a:pos x="175" y="134"/>
                </a:cxn>
                <a:cxn ang="0">
                  <a:pos x="178" y="144"/>
                </a:cxn>
                <a:cxn ang="0">
                  <a:pos x="182" y="154"/>
                </a:cxn>
                <a:cxn ang="0">
                  <a:pos x="185" y="168"/>
                </a:cxn>
                <a:cxn ang="0">
                  <a:pos x="189" y="182"/>
                </a:cxn>
                <a:cxn ang="0">
                  <a:pos x="192" y="192"/>
                </a:cxn>
                <a:cxn ang="0">
                  <a:pos x="195" y="209"/>
                </a:cxn>
                <a:cxn ang="0">
                  <a:pos x="195" y="226"/>
                </a:cxn>
                <a:cxn ang="0">
                  <a:pos x="199" y="247"/>
                </a:cxn>
                <a:cxn ang="0">
                  <a:pos x="199" y="264"/>
                </a:cxn>
                <a:cxn ang="0">
                  <a:pos x="199" y="281"/>
                </a:cxn>
                <a:cxn ang="0">
                  <a:pos x="195" y="298"/>
                </a:cxn>
                <a:cxn ang="0">
                  <a:pos x="192" y="315"/>
                </a:cxn>
                <a:cxn ang="0">
                  <a:pos x="185" y="329"/>
                </a:cxn>
                <a:cxn ang="0">
                  <a:pos x="182" y="346"/>
                </a:cxn>
                <a:cxn ang="0">
                  <a:pos x="161" y="339"/>
                </a:cxn>
                <a:cxn ang="0">
                  <a:pos x="141" y="332"/>
                </a:cxn>
                <a:cxn ang="0">
                  <a:pos x="123" y="326"/>
                </a:cxn>
                <a:cxn ang="0">
                  <a:pos x="110" y="322"/>
                </a:cxn>
                <a:cxn ang="0">
                  <a:pos x="93" y="312"/>
                </a:cxn>
                <a:cxn ang="0">
                  <a:pos x="79" y="305"/>
                </a:cxn>
                <a:cxn ang="0">
                  <a:pos x="65" y="302"/>
                </a:cxn>
                <a:cxn ang="0">
                  <a:pos x="55" y="295"/>
                </a:cxn>
                <a:cxn ang="0">
                  <a:pos x="45" y="288"/>
                </a:cxn>
                <a:cxn ang="0">
                  <a:pos x="34" y="281"/>
                </a:cxn>
                <a:cxn ang="0">
                  <a:pos x="21" y="267"/>
                </a:cxn>
                <a:cxn ang="0">
                  <a:pos x="7" y="257"/>
                </a:cxn>
                <a:cxn ang="0">
                  <a:pos x="0" y="250"/>
                </a:cxn>
                <a:cxn ang="0">
                  <a:pos x="0" y="233"/>
                </a:cxn>
                <a:cxn ang="0">
                  <a:pos x="0" y="219"/>
                </a:cxn>
                <a:cxn ang="0">
                  <a:pos x="4" y="202"/>
                </a:cxn>
                <a:cxn ang="0">
                  <a:pos x="4" y="189"/>
                </a:cxn>
                <a:cxn ang="0">
                  <a:pos x="4" y="175"/>
                </a:cxn>
                <a:cxn ang="0">
                  <a:pos x="7" y="165"/>
                </a:cxn>
                <a:cxn ang="0">
                  <a:pos x="10" y="151"/>
                </a:cxn>
                <a:cxn ang="0">
                  <a:pos x="14" y="137"/>
                </a:cxn>
                <a:cxn ang="0">
                  <a:pos x="17" y="127"/>
                </a:cxn>
                <a:cxn ang="0">
                  <a:pos x="24" y="106"/>
                </a:cxn>
                <a:cxn ang="0">
                  <a:pos x="31" y="89"/>
                </a:cxn>
                <a:cxn ang="0">
                  <a:pos x="38" y="72"/>
                </a:cxn>
                <a:cxn ang="0">
                  <a:pos x="48" y="58"/>
                </a:cxn>
                <a:cxn ang="0">
                  <a:pos x="55" y="41"/>
                </a:cxn>
                <a:cxn ang="0">
                  <a:pos x="62" y="31"/>
                </a:cxn>
                <a:cxn ang="0">
                  <a:pos x="76" y="14"/>
                </a:cxn>
                <a:cxn ang="0">
                  <a:pos x="86" y="4"/>
                </a:cxn>
                <a:cxn ang="0">
                  <a:pos x="89" y="0"/>
                </a:cxn>
              </a:cxnLst>
              <a:rect l="0" t="0" r="r" b="b"/>
              <a:pathLst>
                <a:path w="199" h="346">
                  <a:moveTo>
                    <a:pt x="89" y="0"/>
                  </a:moveTo>
                  <a:lnTo>
                    <a:pt x="93" y="4"/>
                  </a:lnTo>
                  <a:lnTo>
                    <a:pt x="96" y="7"/>
                  </a:lnTo>
                  <a:lnTo>
                    <a:pt x="103" y="11"/>
                  </a:lnTo>
                  <a:lnTo>
                    <a:pt x="106" y="17"/>
                  </a:lnTo>
                  <a:lnTo>
                    <a:pt x="117" y="28"/>
                  </a:lnTo>
                  <a:lnTo>
                    <a:pt x="120" y="31"/>
                  </a:lnTo>
                  <a:lnTo>
                    <a:pt x="123" y="35"/>
                  </a:lnTo>
                  <a:lnTo>
                    <a:pt x="127" y="41"/>
                  </a:lnTo>
                  <a:lnTo>
                    <a:pt x="130" y="48"/>
                  </a:lnTo>
                  <a:lnTo>
                    <a:pt x="134" y="55"/>
                  </a:lnTo>
                  <a:lnTo>
                    <a:pt x="141" y="62"/>
                  </a:lnTo>
                  <a:lnTo>
                    <a:pt x="144" y="69"/>
                  </a:lnTo>
                  <a:lnTo>
                    <a:pt x="151" y="76"/>
                  </a:lnTo>
                  <a:lnTo>
                    <a:pt x="151" y="82"/>
                  </a:lnTo>
                  <a:lnTo>
                    <a:pt x="158" y="93"/>
                  </a:lnTo>
                  <a:lnTo>
                    <a:pt x="161" y="103"/>
                  </a:lnTo>
                  <a:lnTo>
                    <a:pt x="168" y="113"/>
                  </a:lnTo>
                  <a:lnTo>
                    <a:pt x="168" y="120"/>
                  </a:lnTo>
                  <a:lnTo>
                    <a:pt x="175" y="134"/>
                  </a:lnTo>
                  <a:lnTo>
                    <a:pt x="175" y="137"/>
                  </a:lnTo>
                  <a:lnTo>
                    <a:pt x="178" y="144"/>
                  </a:lnTo>
                  <a:lnTo>
                    <a:pt x="178" y="151"/>
                  </a:lnTo>
                  <a:lnTo>
                    <a:pt x="182" y="154"/>
                  </a:lnTo>
                  <a:lnTo>
                    <a:pt x="182" y="161"/>
                  </a:lnTo>
                  <a:lnTo>
                    <a:pt x="185" y="168"/>
                  </a:lnTo>
                  <a:lnTo>
                    <a:pt x="185" y="175"/>
                  </a:lnTo>
                  <a:lnTo>
                    <a:pt x="189" y="182"/>
                  </a:lnTo>
                  <a:lnTo>
                    <a:pt x="189" y="185"/>
                  </a:lnTo>
                  <a:lnTo>
                    <a:pt x="192" y="192"/>
                  </a:lnTo>
                  <a:lnTo>
                    <a:pt x="192" y="202"/>
                  </a:lnTo>
                  <a:lnTo>
                    <a:pt x="195" y="209"/>
                  </a:lnTo>
                  <a:lnTo>
                    <a:pt x="195" y="219"/>
                  </a:lnTo>
                  <a:lnTo>
                    <a:pt x="195" y="226"/>
                  </a:lnTo>
                  <a:lnTo>
                    <a:pt x="199" y="237"/>
                  </a:lnTo>
                  <a:lnTo>
                    <a:pt x="199" y="247"/>
                  </a:lnTo>
                  <a:lnTo>
                    <a:pt x="199" y="254"/>
                  </a:lnTo>
                  <a:lnTo>
                    <a:pt x="199" y="264"/>
                  </a:lnTo>
                  <a:lnTo>
                    <a:pt x="199" y="271"/>
                  </a:lnTo>
                  <a:lnTo>
                    <a:pt x="199" y="281"/>
                  </a:lnTo>
                  <a:lnTo>
                    <a:pt x="195" y="288"/>
                  </a:lnTo>
                  <a:lnTo>
                    <a:pt x="195" y="298"/>
                  </a:lnTo>
                  <a:lnTo>
                    <a:pt x="192" y="305"/>
                  </a:lnTo>
                  <a:lnTo>
                    <a:pt x="192" y="315"/>
                  </a:lnTo>
                  <a:lnTo>
                    <a:pt x="189" y="322"/>
                  </a:lnTo>
                  <a:lnTo>
                    <a:pt x="185" y="329"/>
                  </a:lnTo>
                  <a:lnTo>
                    <a:pt x="185" y="336"/>
                  </a:lnTo>
                  <a:lnTo>
                    <a:pt x="182" y="346"/>
                  </a:lnTo>
                  <a:lnTo>
                    <a:pt x="171" y="343"/>
                  </a:lnTo>
                  <a:lnTo>
                    <a:pt x="161" y="339"/>
                  </a:lnTo>
                  <a:lnTo>
                    <a:pt x="151" y="336"/>
                  </a:lnTo>
                  <a:lnTo>
                    <a:pt x="141" y="332"/>
                  </a:lnTo>
                  <a:lnTo>
                    <a:pt x="134" y="329"/>
                  </a:lnTo>
                  <a:lnTo>
                    <a:pt x="123" y="326"/>
                  </a:lnTo>
                  <a:lnTo>
                    <a:pt x="117" y="322"/>
                  </a:lnTo>
                  <a:lnTo>
                    <a:pt x="110" y="322"/>
                  </a:lnTo>
                  <a:lnTo>
                    <a:pt x="100" y="315"/>
                  </a:lnTo>
                  <a:lnTo>
                    <a:pt x="93" y="312"/>
                  </a:lnTo>
                  <a:lnTo>
                    <a:pt x="86" y="308"/>
                  </a:lnTo>
                  <a:lnTo>
                    <a:pt x="79" y="305"/>
                  </a:lnTo>
                  <a:lnTo>
                    <a:pt x="72" y="302"/>
                  </a:lnTo>
                  <a:lnTo>
                    <a:pt x="65" y="302"/>
                  </a:lnTo>
                  <a:lnTo>
                    <a:pt x="62" y="298"/>
                  </a:lnTo>
                  <a:lnTo>
                    <a:pt x="55" y="295"/>
                  </a:lnTo>
                  <a:lnTo>
                    <a:pt x="52" y="291"/>
                  </a:lnTo>
                  <a:lnTo>
                    <a:pt x="45" y="288"/>
                  </a:lnTo>
                  <a:lnTo>
                    <a:pt x="41" y="284"/>
                  </a:lnTo>
                  <a:lnTo>
                    <a:pt x="34" y="281"/>
                  </a:lnTo>
                  <a:lnTo>
                    <a:pt x="28" y="274"/>
                  </a:lnTo>
                  <a:lnTo>
                    <a:pt x="21" y="267"/>
                  </a:lnTo>
                  <a:lnTo>
                    <a:pt x="14" y="264"/>
                  </a:lnTo>
                  <a:lnTo>
                    <a:pt x="7" y="257"/>
                  </a:lnTo>
                  <a:lnTo>
                    <a:pt x="4" y="254"/>
                  </a:lnTo>
                  <a:lnTo>
                    <a:pt x="0" y="250"/>
                  </a:lnTo>
                  <a:lnTo>
                    <a:pt x="0" y="243"/>
                  </a:lnTo>
                  <a:lnTo>
                    <a:pt x="0" y="233"/>
                  </a:lnTo>
                  <a:lnTo>
                    <a:pt x="0" y="226"/>
                  </a:lnTo>
                  <a:lnTo>
                    <a:pt x="0" y="219"/>
                  </a:lnTo>
                  <a:lnTo>
                    <a:pt x="0" y="213"/>
                  </a:lnTo>
                  <a:lnTo>
                    <a:pt x="4" y="202"/>
                  </a:lnTo>
                  <a:lnTo>
                    <a:pt x="4" y="195"/>
                  </a:lnTo>
                  <a:lnTo>
                    <a:pt x="4" y="189"/>
                  </a:lnTo>
                  <a:lnTo>
                    <a:pt x="4" y="182"/>
                  </a:lnTo>
                  <a:lnTo>
                    <a:pt x="4" y="175"/>
                  </a:lnTo>
                  <a:lnTo>
                    <a:pt x="4" y="168"/>
                  </a:lnTo>
                  <a:lnTo>
                    <a:pt x="7" y="165"/>
                  </a:lnTo>
                  <a:lnTo>
                    <a:pt x="7" y="158"/>
                  </a:lnTo>
                  <a:lnTo>
                    <a:pt x="10" y="151"/>
                  </a:lnTo>
                  <a:lnTo>
                    <a:pt x="10" y="144"/>
                  </a:lnTo>
                  <a:lnTo>
                    <a:pt x="14" y="137"/>
                  </a:lnTo>
                  <a:lnTo>
                    <a:pt x="14" y="134"/>
                  </a:lnTo>
                  <a:lnTo>
                    <a:pt x="17" y="127"/>
                  </a:lnTo>
                  <a:lnTo>
                    <a:pt x="21" y="117"/>
                  </a:lnTo>
                  <a:lnTo>
                    <a:pt x="24" y="106"/>
                  </a:lnTo>
                  <a:lnTo>
                    <a:pt x="28" y="96"/>
                  </a:lnTo>
                  <a:lnTo>
                    <a:pt x="31" y="89"/>
                  </a:lnTo>
                  <a:lnTo>
                    <a:pt x="34" y="79"/>
                  </a:lnTo>
                  <a:lnTo>
                    <a:pt x="38" y="72"/>
                  </a:lnTo>
                  <a:lnTo>
                    <a:pt x="45" y="62"/>
                  </a:lnTo>
                  <a:lnTo>
                    <a:pt x="48" y="58"/>
                  </a:lnTo>
                  <a:lnTo>
                    <a:pt x="52" y="48"/>
                  </a:lnTo>
                  <a:lnTo>
                    <a:pt x="55" y="41"/>
                  </a:lnTo>
                  <a:lnTo>
                    <a:pt x="58" y="38"/>
                  </a:lnTo>
                  <a:lnTo>
                    <a:pt x="62" y="31"/>
                  </a:lnTo>
                  <a:lnTo>
                    <a:pt x="69" y="21"/>
                  </a:lnTo>
                  <a:lnTo>
                    <a:pt x="76" y="14"/>
                  </a:lnTo>
                  <a:lnTo>
                    <a:pt x="82" y="7"/>
                  </a:lnTo>
                  <a:lnTo>
                    <a:pt x="86" y="4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FFA64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auto">
            <a:xfrm>
              <a:off x="5921375" y="2693988"/>
              <a:ext cx="728663" cy="760413"/>
            </a:xfrm>
            <a:custGeom>
              <a:avLst/>
              <a:gdLst/>
              <a:ahLst/>
              <a:cxnLst>
                <a:cxn ang="0">
                  <a:pos x="325" y="472"/>
                </a:cxn>
                <a:cxn ang="0">
                  <a:pos x="298" y="476"/>
                </a:cxn>
                <a:cxn ang="0">
                  <a:pos x="267" y="479"/>
                </a:cxn>
                <a:cxn ang="0">
                  <a:pos x="236" y="479"/>
                </a:cxn>
                <a:cxn ang="0">
                  <a:pos x="202" y="476"/>
                </a:cxn>
                <a:cxn ang="0">
                  <a:pos x="171" y="476"/>
                </a:cxn>
                <a:cxn ang="0">
                  <a:pos x="140" y="472"/>
                </a:cxn>
                <a:cxn ang="0">
                  <a:pos x="113" y="469"/>
                </a:cxn>
                <a:cxn ang="0">
                  <a:pos x="113" y="445"/>
                </a:cxn>
                <a:cxn ang="0">
                  <a:pos x="116" y="421"/>
                </a:cxn>
                <a:cxn ang="0">
                  <a:pos x="120" y="394"/>
                </a:cxn>
                <a:cxn ang="0">
                  <a:pos x="123" y="366"/>
                </a:cxn>
                <a:cxn ang="0">
                  <a:pos x="120" y="329"/>
                </a:cxn>
                <a:cxn ang="0">
                  <a:pos x="116" y="287"/>
                </a:cxn>
                <a:cxn ang="0">
                  <a:pos x="106" y="250"/>
                </a:cxn>
                <a:cxn ang="0">
                  <a:pos x="92" y="212"/>
                </a:cxn>
                <a:cxn ang="0">
                  <a:pos x="75" y="178"/>
                </a:cxn>
                <a:cxn ang="0">
                  <a:pos x="54" y="147"/>
                </a:cxn>
                <a:cxn ang="0">
                  <a:pos x="30" y="116"/>
                </a:cxn>
                <a:cxn ang="0">
                  <a:pos x="3" y="92"/>
                </a:cxn>
                <a:cxn ang="0">
                  <a:pos x="17" y="72"/>
                </a:cxn>
                <a:cxn ang="0">
                  <a:pos x="41" y="55"/>
                </a:cxn>
                <a:cxn ang="0">
                  <a:pos x="68" y="38"/>
                </a:cxn>
                <a:cxn ang="0">
                  <a:pos x="96" y="24"/>
                </a:cxn>
                <a:cxn ang="0">
                  <a:pos x="126" y="14"/>
                </a:cxn>
                <a:cxn ang="0">
                  <a:pos x="157" y="7"/>
                </a:cxn>
                <a:cxn ang="0">
                  <a:pos x="188" y="0"/>
                </a:cxn>
                <a:cxn ang="0">
                  <a:pos x="222" y="0"/>
                </a:cxn>
                <a:cxn ang="0">
                  <a:pos x="253" y="0"/>
                </a:cxn>
                <a:cxn ang="0">
                  <a:pos x="284" y="3"/>
                </a:cxn>
                <a:cxn ang="0">
                  <a:pos x="315" y="7"/>
                </a:cxn>
                <a:cxn ang="0">
                  <a:pos x="342" y="17"/>
                </a:cxn>
                <a:cxn ang="0">
                  <a:pos x="373" y="31"/>
                </a:cxn>
                <a:cxn ang="0">
                  <a:pos x="400" y="44"/>
                </a:cxn>
                <a:cxn ang="0">
                  <a:pos x="424" y="58"/>
                </a:cxn>
                <a:cxn ang="0">
                  <a:pos x="452" y="75"/>
                </a:cxn>
                <a:cxn ang="0">
                  <a:pos x="435" y="99"/>
                </a:cxn>
                <a:cxn ang="0">
                  <a:pos x="411" y="127"/>
                </a:cxn>
                <a:cxn ang="0">
                  <a:pos x="387" y="157"/>
                </a:cxn>
                <a:cxn ang="0">
                  <a:pos x="366" y="192"/>
                </a:cxn>
                <a:cxn ang="0">
                  <a:pos x="352" y="229"/>
                </a:cxn>
                <a:cxn ang="0">
                  <a:pos x="339" y="264"/>
                </a:cxn>
                <a:cxn ang="0">
                  <a:pos x="332" y="305"/>
                </a:cxn>
                <a:cxn ang="0">
                  <a:pos x="328" y="346"/>
                </a:cxn>
                <a:cxn ang="0">
                  <a:pos x="328" y="377"/>
                </a:cxn>
                <a:cxn ang="0">
                  <a:pos x="332" y="407"/>
                </a:cxn>
                <a:cxn ang="0">
                  <a:pos x="335" y="435"/>
                </a:cxn>
                <a:cxn ang="0">
                  <a:pos x="346" y="466"/>
                </a:cxn>
              </a:cxnLst>
              <a:rect l="0" t="0" r="r" b="b"/>
              <a:pathLst>
                <a:path w="459" h="479">
                  <a:moveTo>
                    <a:pt x="349" y="472"/>
                  </a:moveTo>
                  <a:lnTo>
                    <a:pt x="342" y="472"/>
                  </a:lnTo>
                  <a:lnTo>
                    <a:pt x="335" y="472"/>
                  </a:lnTo>
                  <a:lnTo>
                    <a:pt x="325" y="472"/>
                  </a:lnTo>
                  <a:lnTo>
                    <a:pt x="322" y="476"/>
                  </a:lnTo>
                  <a:lnTo>
                    <a:pt x="311" y="476"/>
                  </a:lnTo>
                  <a:lnTo>
                    <a:pt x="304" y="476"/>
                  </a:lnTo>
                  <a:lnTo>
                    <a:pt x="298" y="476"/>
                  </a:lnTo>
                  <a:lnTo>
                    <a:pt x="291" y="479"/>
                  </a:lnTo>
                  <a:lnTo>
                    <a:pt x="284" y="479"/>
                  </a:lnTo>
                  <a:lnTo>
                    <a:pt x="274" y="479"/>
                  </a:lnTo>
                  <a:lnTo>
                    <a:pt x="267" y="479"/>
                  </a:lnTo>
                  <a:lnTo>
                    <a:pt x="260" y="479"/>
                  </a:lnTo>
                  <a:lnTo>
                    <a:pt x="253" y="479"/>
                  </a:lnTo>
                  <a:lnTo>
                    <a:pt x="243" y="479"/>
                  </a:lnTo>
                  <a:lnTo>
                    <a:pt x="236" y="479"/>
                  </a:lnTo>
                  <a:lnTo>
                    <a:pt x="229" y="479"/>
                  </a:lnTo>
                  <a:lnTo>
                    <a:pt x="219" y="476"/>
                  </a:lnTo>
                  <a:lnTo>
                    <a:pt x="209" y="476"/>
                  </a:lnTo>
                  <a:lnTo>
                    <a:pt x="202" y="476"/>
                  </a:lnTo>
                  <a:lnTo>
                    <a:pt x="195" y="476"/>
                  </a:lnTo>
                  <a:lnTo>
                    <a:pt x="185" y="476"/>
                  </a:lnTo>
                  <a:lnTo>
                    <a:pt x="178" y="476"/>
                  </a:lnTo>
                  <a:lnTo>
                    <a:pt x="171" y="476"/>
                  </a:lnTo>
                  <a:lnTo>
                    <a:pt x="164" y="476"/>
                  </a:lnTo>
                  <a:lnTo>
                    <a:pt x="154" y="472"/>
                  </a:lnTo>
                  <a:lnTo>
                    <a:pt x="147" y="472"/>
                  </a:lnTo>
                  <a:lnTo>
                    <a:pt x="140" y="472"/>
                  </a:lnTo>
                  <a:lnTo>
                    <a:pt x="133" y="472"/>
                  </a:lnTo>
                  <a:lnTo>
                    <a:pt x="126" y="469"/>
                  </a:lnTo>
                  <a:lnTo>
                    <a:pt x="120" y="469"/>
                  </a:lnTo>
                  <a:lnTo>
                    <a:pt x="113" y="469"/>
                  </a:lnTo>
                  <a:lnTo>
                    <a:pt x="106" y="469"/>
                  </a:lnTo>
                  <a:lnTo>
                    <a:pt x="106" y="462"/>
                  </a:lnTo>
                  <a:lnTo>
                    <a:pt x="109" y="455"/>
                  </a:lnTo>
                  <a:lnTo>
                    <a:pt x="113" y="445"/>
                  </a:lnTo>
                  <a:lnTo>
                    <a:pt x="113" y="442"/>
                  </a:lnTo>
                  <a:lnTo>
                    <a:pt x="113" y="435"/>
                  </a:lnTo>
                  <a:lnTo>
                    <a:pt x="116" y="428"/>
                  </a:lnTo>
                  <a:lnTo>
                    <a:pt x="116" y="421"/>
                  </a:lnTo>
                  <a:lnTo>
                    <a:pt x="120" y="414"/>
                  </a:lnTo>
                  <a:lnTo>
                    <a:pt x="120" y="407"/>
                  </a:lnTo>
                  <a:lnTo>
                    <a:pt x="120" y="400"/>
                  </a:lnTo>
                  <a:lnTo>
                    <a:pt x="120" y="394"/>
                  </a:lnTo>
                  <a:lnTo>
                    <a:pt x="120" y="387"/>
                  </a:lnTo>
                  <a:lnTo>
                    <a:pt x="120" y="380"/>
                  </a:lnTo>
                  <a:lnTo>
                    <a:pt x="123" y="373"/>
                  </a:lnTo>
                  <a:lnTo>
                    <a:pt x="123" y="366"/>
                  </a:lnTo>
                  <a:lnTo>
                    <a:pt x="123" y="359"/>
                  </a:lnTo>
                  <a:lnTo>
                    <a:pt x="123" y="349"/>
                  </a:lnTo>
                  <a:lnTo>
                    <a:pt x="123" y="339"/>
                  </a:lnTo>
                  <a:lnTo>
                    <a:pt x="120" y="329"/>
                  </a:lnTo>
                  <a:lnTo>
                    <a:pt x="120" y="318"/>
                  </a:lnTo>
                  <a:lnTo>
                    <a:pt x="120" y="308"/>
                  </a:lnTo>
                  <a:lnTo>
                    <a:pt x="116" y="298"/>
                  </a:lnTo>
                  <a:lnTo>
                    <a:pt x="116" y="287"/>
                  </a:lnTo>
                  <a:lnTo>
                    <a:pt x="113" y="277"/>
                  </a:lnTo>
                  <a:lnTo>
                    <a:pt x="113" y="267"/>
                  </a:lnTo>
                  <a:lnTo>
                    <a:pt x="109" y="260"/>
                  </a:lnTo>
                  <a:lnTo>
                    <a:pt x="106" y="250"/>
                  </a:lnTo>
                  <a:lnTo>
                    <a:pt x="102" y="240"/>
                  </a:lnTo>
                  <a:lnTo>
                    <a:pt x="99" y="229"/>
                  </a:lnTo>
                  <a:lnTo>
                    <a:pt x="96" y="222"/>
                  </a:lnTo>
                  <a:lnTo>
                    <a:pt x="92" y="212"/>
                  </a:lnTo>
                  <a:lnTo>
                    <a:pt x="89" y="205"/>
                  </a:lnTo>
                  <a:lnTo>
                    <a:pt x="85" y="195"/>
                  </a:lnTo>
                  <a:lnTo>
                    <a:pt x="82" y="188"/>
                  </a:lnTo>
                  <a:lnTo>
                    <a:pt x="75" y="178"/>
                  </a:lnTo>
                  <a:lnTo>
                    <a:pt x="72" y="171"/>
                  </a:lnTo>
                  <a:lnTo>
                    <a:pt x="65" y="164"/>
                  </a:lnTo>
                  <a:lnTo>
                    <a:pt x="61" y="154"/>
                  </a:lnTo>
                  <a:lnTo>
                    <a:pt x="54" y="147"/>
                  </a:lnTo>
                  <a:lnTo>
                    <a:pt x="51" y="140"/>
                  </a:lnTo>
                  <a:lnTo>
                    <a:pt x="44" y="133"/>
                  </a:lnTo>
                  <a:lnTo>
                    <a:pt x="37" y="127"/>
                  </a:lnTo>
                  <a:lnTo>
                    <a:pt x="30" y="116"/>
                  </a:lnTo>
                  <a:lnTo>
                    <a:pt x="24" y="113"/>
                  </a:lnTo>
                  <a:lnTo>
                    <a:pt x="17" y="103"/>
                  </a:lnTo>
                  <a:lnTo>
                    <a:pt x="13" y="99"/>
                  </a:lnTo>
                  <a:lnTo>
                    <a:pt x="3" y="92"/>
                  </a:lnTo>
                  <a:lnTo>
                    <a:pt x="0" y="85"/>
                  </a:lnTo>
                  <a:lnTo>
                    <a:pt x="3" y="82"/>
                  </a:lnTo>
                  <a:lnTo>
                    <a:pt x="10" y="75"/>
                  </a:lnTo>
                  <a:lnTo>
                    <a:pt x="17" y="72"/>
                  </a:lnTo>
                  <a:lnTo>
                    <a:pt x="24" y="68"/>
                  </a:lnTo>
                  <a:lnTo>
                    <a:pt x="27" y="61"/>
                  </a:lnTo>
                  <a:lnTo>
                    <a:pt x="34" y="58"/>
                  </a:lnTo>
                  <a:lnTo>
                    <a:pt x="41" y="55"/>
                  </a:lnTo>
                  <a:lnTo>
                    <a:pt x="48" y="51"/>
                  </a:lnTo>
                  <a:lnTo>
                    <a:pt x="54" y="48"/>
                  </a:lnTo>
                  <a:lnTo>
                    <a:pt x="61" y="41"/>
                  </a:lnTo>
                  <a:lnTo>
                    <a:pt x="68" y="38"/>
                  </a:lnTo>
                  <a:lnTo>
                    <a:pt x="75" y="34"/>
                  </a:lnTo>
                  <a:lnTo>
                    <a:pt x="82" y="31"/>
                  </a:lnTo>
                  <a:lnTo>
                    <a:pt x="89" y="27"/>
                  </a:lnTo>
                  <a:lnTo>
                    <a:pt x="96" y="24"/>
                  </a:lnTo>
                  <a:lnTo>
                    <a:pt x="102" y="24"/>
                  </a:lnTo>
                  <a:lnTo>
                    <a:pt x="109" y="20"/>
                  </a:lnTo>
                  <a:lnTo>
                    <a:pt x="120" y="17"/>
                  </a:lnTo>
                  <a:lnTo>
                    <a:pt x="126" y="14"/>
                  </a:lnTo>
                  <a:lnTo>
                    <a:pt x="133" y="14"/>
                  </a:lnTo>
                  <a:lnTo>
                    <a:pt x="140" y="10"/>
                  </a:lnTo>
                  <a:lnTo>
                    <a:pt x="150" y="7"/>
                  </a:lnTo>
                  <a:lnTo>
                    <a:pt x="157" y="7"/>
                  </a:lnTo>
                  <a:lnTo>
                    <a:pt x="164" y="7"/>
                  </a:lnTo>
                  <a:lnTo>
                    <a:pt x="171" y="3"/>
                  </a:lnTo>
                  <a:lnTo>
                    <a:pt x="181" y="3"/>
                  </a:lnTo>
                  <a:lnTo>
                    <a:pt x="188" y="0"/>
                  </a:lnTo>
                  <a:lnTo>
                    <a:pt x="198" y="0"/>
                  </a:lnTo>
                  <a:lnTo>
                    <a:pt x="205" y="0"/>
                  </a:lnTo>
                  <a:lnTo>
                    <a:pt x="215" y="0"/>
                  </a:lnTo>
                  <a:lnTo>
                    <a:pt x="222" y="0"/>
                  </a:lnTo>
                  <a:lnTo>
                    <a:pt x="233" y="0"/>
                  </a:lnTo>
                  <a:lnTo>
                    <a:pt x="239" y="0"/>
                  </a:lnTo>
                  <a:lnTo>
                    <a:pt x="246" y="0"/>
                  </a:lnTo>
                  <a:lnTo>
                    <a:pt x="253" y="0"/>
                  </a:lnTo>
                  <a:lnTo>
                    <a:pt x="263" y="0"/>
                  </a:lnTo>
                  <a:lnTo>
                    <a:pt x="270" y="0"/>
                  </a:lnTo>
                  <a:lnTo>
                    <a:pt x="277" y="3"/>
                  </a:lnTo>
                  <a:lnTo>
                    <a:pt x="284" y="3"/>
                  </a:lnTo>
                  <a:lnTo>
                    <a:pt x="294" y="7"/>
                  </a:lnTo>
                  <a:lnTo>
                    <a:pt x="301" y="7"/>
                  </a:lnTo>
                  <a:lnTo>
                    <a:pt x="308" y="7"/>
                  </a:lnTo>
                  <a:lnTo>
                    <a:pt x="315" y="7"/>
                  </a:lnTo>
                  <a:lnTo>
                    <a:pt x="322" y="10"/>
                  </a:lnTo>
                  <a:lnTo>
                    <a:pt x="328" y="14"/>
                  </a:lnTo>
                  <a:lnTo>
                    <a:pt x="335" y="17"/>
                  </a:lnTo>
                  <a:lnTo>
                    <a:pt x="342" y="17"/>
                  </a:lnTo>
                  <a:lnTo>
                    <a:pt x="352" y="20"/>
                  </a:lnTo>
                  <a:lnTo>
                    <a:pt x="359" y="24"/>
                  </a:lnTo>
                  <a:lnTo>
                    <a:pt x="366" y="27"/>
                  </a:lnTo>
                  <a:lnTo>
                    <a:pt x="373" y="31"/>
                  </a:lnTo>
                  <a:lnTo>
                    <a:pt x="380" y="34"/>
                  </a:lnTo>
                  <a:lnTo>
                    <a:pt x="387" y="34"/>
                  </a:lnTo>
                  <a:lnTo>
                    <a:pt x="393" y="38"/>
                  </a:lnTo>
                  <a:lnTo>
                    <a:pt x="400" y="44"/>
                  </a:lnTo>
                  <a:lnTo>
                    <a:pt x="407" y="48"/>
                  </a:lnTo>
                  <a:lnTo>
                    <a:pt x="414" y="51"/>
                  </a:lnTo>
                  <a:lnTo>
                    <a:pt x="421" y="55"/>
                  </a:lnTo>
                  <a:lnTo>
                    <a:pt x="424" y="58"/>
                  </a:lnTo>
                  <a:lnTo>
                    <a:pt x="431" y="61"/>
                  </a:lnTo>
                  <a:lnTo>
                    <a:pt x="438" y="65"/>
                  </a:lnTo>
                  <a:lnTo>
                    <a:pt x="445" y="72"/>
                  </a:lnTo>
                  <a:lnTo>
                    <a:pt x="452" y="75"/>
                  </a:lnTo>
                  <a:lnTo>
                    <a:pt x="459" y="82"/>
                  </a:lnTo>
                  <a:lnTo>
                    <a:pt x="448" y="89"/>
                  </a:lnTo>
                  <a:lnTo>
                    <a:pt x="441" y="96"/>
                  </a:lnTo>
                  <a:lnTo>
                    <a:pt x="435" y="99"/>
                  </a:lnTo>
                  <a:lnTo>
                    <a:pt x="428" y="106"/>
                  </a:lnTo>
                  <a:lnTo>
                    <a:pt x="421" y="113"/>
                  </a:lnTo>
                  <a:lnTo>
                    <a:pt x="414" y="120"/>
                  </a:lnTo>
                  <a:lnTo>
                    <a:pt x="411" y="127"/>
                  </a:lnTo>
                  <a:lnTo>
                    <a:pt x="404" y="137"/>
                  </a:lnTo>
                  <a:lnTo>
                    <a:pt x="397" y="144"/>
                  </a:lnTo>
                  <a:lnTo>
                    <a:pt x="390" y="151"/>
                  </a:lnTo>
                  <a:lnTo>
                    <a:pt x="387" y="157"/>
                  </a:lnTo>
                  <a:lnTo>
                    <a:pt x="383" y="168"/>
                  </a:lnTo>
                  <a:lnTo>
                    <a:pt x="376" y="174"/>
                  </a:lnTo>
                  <a:lnTo>
                    <a:pt x="373" y="181"/>
                  </a:lnTo>
                  <a:lnTo>
                    <a:pt x="366" y="192"/>
                  </a:lnTo>
                  <a:lnTo>
                    <a:pt x="363" y="202"/>
                  </a:lnTo>
                  <a:lnTo>
                    <a:pt x="359" y="209"/>
                  </a:lnTo>
                  <a:lnTo>
                    <a:pt x="352" y="219"/>
                  </a:lnTo>
                  <a:lnTo>
                    <a:pt x="352" y="229"/>
                  </a:lnTo>
                  <a:lnTo>
                    <a:pt x="349" y="236"/>
                  </a:lnTo>
                  <a:lnTo>
                    <a:pt x="342" y="246"/>
                  </a:lnTo>
                  <a:lnTo>
                    <a:pt x="342" y="257"/>
                  </a:lnTo>
                  <a:lnTo>
                    <a:pt x="339" y="264"/>
                  </a:lnTo>
                  <a:lnTo>
                    <a:pt x="335" y="274"/>
                  </a:lnTo>
                  <a:lnTo>
                    <a:pt x="335" y="284"/>
                  </a:lnTo>
                  <a:lnTo>
                    <a:pt x="332" y="294"/>
                  </a:lnTo>
                  <a:lnTo>
                    <a:pt x="332" y="305"/>
                  </a:lnTo>
                  <a:lnTo>
                    <a:pt x="332" y="315"/>
                  </a:lnTo>
                  <a:lnTo>
                    <a:pt x="328" y="325"/>
                  </a:lnTo>
                  <a:lnTo>
                    <a:pt x="328" y="335"/>
                  </a:lnTo>
                  <a:lnTo>
                    <a:pt x="328" y="346"/>
                  </a:lnTo>
                  <a:lnTo>
                    <a:pt x="328" y="356"/>
                  </a:lnTo>
                  <a:lnTo>
                    <a:pt x="328" y="363"/>
                  </a:lnTo>
                  <a:lnTo>
                    <a:pt x="328" y="370"/>
                  </a:lnTo>
                  <a:lnTo>
                    <a:pt x="328" y="377"/>
                  </a:lnTo>
                  <a:lnTo>
                    <a:pt x="328" y="387"/>
                  </a:lnTo>
                  <a:lnTo>
                    <a:pt x="328" y="394"/>
                  </a:lnTo>
                  <a:lnTo>
                    <a:pt x="332" y="400"/>
                  </a:lnTo>
                  <a:lnTo>
                    <a:pt x="332" y="407"/>
                  </a:lnTo>
                  <a:lnTo>
                    <a:pt x="335" y="414"/>
                  </a:lnTo>
                  <a:lnTo>
                    <a:pt x="335" y="421"/>
                  </a:lnTo>
                  <a:lnTo>
                    <a:pt x="335" y="428"/>
                  </a:lnTo>
                  <a:lnTo>
                    <a:pt x="335" y="435"/>
                  </a:lnTo>
                  <a:lnTo>
                    <a:pt x="339" y="442"/>
                  </a:lnTo>
                  <a:lnTo>
                    <a:pt x="342" y="448"/>
                  </a:lnTo>
                  <a:lnTo>
                    <a:pt x="342" y="459"/>
                  </a:lnTo>
                  <a:lnTo>
                    <a:pt x="346" y="466"/>
                  </a:lnTo>
                  <a:lnTo>
                    <a:pt x="349" y="472"/>
                  </a:lnTo>
                  <a:lnTo>
                    <a:pt x="349" y="472"/>
                  </a:lnTo>
                  <a:close/>
                </a:path>
              </a:pathLst>
            </a:custGeom>
            <a:solidFill>
              <a:srgbClr val="FF99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auto">
            <a:xfrm>
              <a:off x="6535738" y="3232150"/>
              <a:ext cx="282575" cy="419100"/>
            </a:xfrm>
            <a:custGeom>
              <a:avLst/>
              <a:gdLst/>
              <a:ahLst/>
              <a:cxnLst>
                <a:cxn ang="0">
                  <a:pos x="178" y="20"/>
                </a:cxn>
                <a:cxn ang="0">
                  <a:pos x="78" y="0"/>
                </a:cxn>
                <a:cxn ang="0">
                  <a:pos x="0" y="120"/>
                </a:cxn>
                <a:cxn ang="0">
                  <a:pos x="0" y="127"/>
                </a:cxn>
                <a:cxn ang="0">
                  <a:pos x="3" y="133"/>
                </a:cxn>
                <a:cxn ang="0">
                  <a:pos x="6" y="140"/>
                </a:cxn>
                <a:cxn ang="0">
                  <a:pos x="10" y="147"/>
                </a:cxn>
                <a:cxn ang="0">
                  <a:pos x="13" y="154"/>
                </a:cxn>
                <a:cxn ang="0">
                  <a:pos x="13" y="164"/>
                </a:cxn>
                <a:cxn ang="0">
                  <a:pos x="17" y="168"/>
                </a:cxn>
                <a:cxn ang="0">
                  <a:pos x="24" y="178"/>
                </a:cxn>
                <a:cxn ang="0">
                  <a:pos x="24" y="185"/>
                </a:cxn>
                <a:cxn ang="0">
                  <a:pos x="27" y="188"/>
                </a:cxn>
                <a:cxn ang="0">
                  <a:pos x="34" y="195"/>
                </a:cxn>
                <a:cxn ang="0">
                  <a:pos x="37" y="202"/>
                </a:cxn>
                <a:cxn ang="0">
                  <a:pos x="44" y="212"/>
                </a:cxn>
                <a:cxn ang="0">
                  <a:pos x="51" y="222"/>
                </a:cxn>
                <a:cxn ang="0">
                  <a:pos x="58" y="233"/>
                </a:cxn>
                <a:cxn ang="0">
                  <a:pos x="65" y="240"/>
                </a:cxn>
                <a:cxn ang="0">
                  <a:pos x="68" y="246"/>
                </a:cxn>
                <a:cxn ang="0">
                  <a:pos x="75" y="253"/>
                </a:cxn>
                <a:cxn ang="0">
                  <a:pos x="82" y="264"/>
                </a:cxn>
                <a:cxn ang="0">
                  <a:pos x="85" y="264"/>
                </a:cxn>
                <a:cxn ang="0">
                  <a:pos x="85" y="264"/>
                </a:cxn>
                <a:cxn ang="0">
                  <a:pos x="89" y="260"/>
                </a:cxn>
                <a:cxn ang="0">
                  <a:pos x="92" y="253"/>
                </a:cxn>
                <a:cxn ang="0">
                  <a:pos x="102" y="246"/>
                </a:cxn>
                <a:cxn ang="0">
                  <a:pos x="102" y="243"/>
                </a:cxn>
                <a:cxn ang="0">
                  <a:pos x="106" y="236"/>
                </a:cxn>
                <a:cxn ang="0">
                  <a:pos x="113" y="233"/>
                </a:cxn>
                <a:cxn ang="0">
                  <a:pos x="116" y="226"/>
                </a:cxn>
                <a:cxn ang="0">
                  <a:pos x="119" y="219"/>
                </a:cxn>
                <a:cxn ang="0">
                  <a:pos x="123" y="216"/>
                </a:cxn>
                <a:cxn ang="0">
                  <a:pos x="130" y="205"/>
                </a:cxn>
                <a:cxn ang="0">
                  <a:pos x="133" y="198"/>
                </a:cxn>
                <a:cxn ang="0">
                  <a:pos x="137" y="192"/>
                </a:cxn>
                <a:cxn ang="0">
                  <a:pos x="140" y="181"/>
                </a:cxn>
                <a:cxn ang="0">
                  <a:pos x="143" y="175"/>
                </a:cxn>
                <a:cxn ang="0">
                  <a:pos x="150" y="164"/>
                </a:cxn>
                <a:cxn ang="0">
                  <a:pos x="154" y="154"/>
                </a:cxn>
                <a:cxn ang="0">
                  <a:pos x="157" y="144"/>
                </a:cxn>
                <a:cxn ang="0">
                  <a:pos x="161" y="133"/>
                </a:cxn>
                <a:cxn ang="0">
                  <a:pos x="164" y="123"/>
                </a:cxn>
                <a:cxn ang="0">
                  <a:pos x="167" y="116"/>
                </a:cxn>
                <a:cxn ang="0">
                  <a:pos x="167" y="109"/>
                </a:cxn>
                <a:cxn ang="0">
                  <a:pos x="167" y="106"/>
                </a:cxn>
                <a:cxn ang="0">
                  <a:pos x="171" y="99"/>
                </a:cxn>
                <a:cxn ang="0">
                  <a:pos x="171" y="92"/>
                </a:cxn>
                <a:cxn ang="0">
                  <a:pos x="171" y="89"/>
                </a:cxn>
                <a:cxn ang="0">
                  <a:pos x="174" y="82"/>
                </a:cxn>
                <a:cxn ang="0">
                  <a:pos x="174" y="75"/>
                </a:cxn>
                <a:cxn ang="0">
                  <a:pos x="174" y="68"/>
                </a:cxn>
                <a:cxn ang="0">
                  <a:pos x="178" y="61"/>
                </a:cxn>
                <a:cxn ang="0">
                  <a:pos x="178" y="55"/>
                </a:cxn>
                <a:cxn ang="0">
                  <a:pos x="178" y="48"/>
                </a:cxn>
                <a:cxn ang="0">
                  <a:pos x="178" y="41"/>
                </a:cxn>
                <a:cxn ang="0">
                  <a:pos x="178" y="34"/>
                </a:cxn>
                <a:cxn ang="0">
                  <a:pos x="178" y="27"/>
                </a:cxn>
                <a:cxn ang="0">
                  <a:pos x="178" y="20"/>
                </a:cxn>
                <a:cxn ang="0">
                  <a:pos x="178" y="20"/>
                </a:cxn>
              </a:cxnLst>
              <a:rect l="0" t="0" r="r" b="b"/>
              <a:pathLst>
                <a:path w="178" h="264">
                  <a:moveTo>
                    <a:pt x="178" y="20"/>
                  </a:moveTo>
                  <a:lnTo>
                    <a:pt x="78" y="0"/>
                  </a:lnTo>
                  <a:lnTo>
                    <a:pt x="0" y="120"/>
                  </a:lnTo>
                  <a:lnTo>
                    <a:pt x="0" y="127"/>
                  </a:lnTo>
                  <a:lnTo>
                    <a:pt x="3" y="133"/>
                  </a:lnTo>
                  <a:lnTo>
                    <a:pt x="6" y="140"/>
                  </a:lnTo>
                  <a:lnTo>
                    <a:pt x="10" y="147"/>
                  </a:lnTo>
                  <a:lnTo>
                    <a:pt x="13" y="154"/>
                  </a:lnTo>
                  <a:lnTo>
                    <a:pt x="13" y="164"/>
                  </a:lnTo>
                  <a:lnTo>
                    <a:pt x="17" y="168"/>
                  </a:lnTo>
                  <a:lnTo>
                    <a:pt x="24" y="178"/>
                  </a:lnTo>
                  <a:lnTo>
                    <a:pt x="24" y="185"/>
                  </a:lnTo>
                  <a:lnTo>
                    <a:pt x="27" y="188"/>
                  </a:lnTo>
                  <a:lnTo>
                    <a:pt x="34" y="195"/>
                  </a:lnTo>
                  <a:lnTo>
                    <a:pt x="37" y="202"/>
                  </a:lnTo>
                  <a:lnTo>
                    <a:pt x="44" y="212"/>
                  </a:lnTo>
                  <a:lnTo>
                    <a:pt x="51" y="222"/>
                  </a:lnTo>
                  <a:lnTo>
                    <a:pt x="58" y="233"/>
                  </a:lnTo>
                  <a:lnTo>
                    <a:pt x="65" y="240"/>
                  </a:lnTo>
                  <a:lnTo>
                    <a:pt x="68" y="246"/>
                  </a:lnTo>
                  <a:lnTo>
                    <a:pt x="75" y="253"/>
                  </a:lnTo>
                  <a:lnTo>
                    <a:pt x="82" y="264"/>
                  </a:lnTo>
                  <a:lnTo>
                    <a:pt x="85" y="264"/>
                  </a:lnTo>
                  <a:lnTo>
                    <a:pt x="85" y="264"/>
                  </a:lnTo>
                  <a:lnTo>
                    <a:pt x="89" y="260"/>
                  </a:lnTo>
                  <a:lnTo>
                    <a:pt x="92" y="253"/>
                  </a:lnTo>
                  <a:lnTo>
                    <a:pt x="102" y="246"/>
                  </a:lnTo>
                  <a:lnTo>
                    <a:pt x="102" y="243"/>
                  </a:lnTo>
                  <a:lnTo>
                    <a:pt x="106" y="236"/>
                  </a:lnTo>
                  <a:lnTo>
                    <a:pt x="113" y="233"/>
                  </a:lnTo>
                  <a:lnTo>
                    <a:pt x="116" y="226"/>
                  </a:lnTo>
                  <a:lnTo>
                    <a:pt x="119" y="219"/>
                  </a:lnTo>
                  <a:lnTo>
                    <a:pt x="123" y="216"/>
                  </a:lnTo>
                  <a:lnTo>
                    <a:pt x="130" y="205"/>
                  </a:lnTo>
                  <a:lnTo>
                    <a:pt x="133" y="198"/>
                  </a:lnTo>
                  <a:lnTo>
                    <a:pt x="137" y="192"/>
                  </a:lnTo>
                  <a:lnTo>
                    <a:pt x="140" y="181"/>
                  </a:lnTo>
                  <a:lnTo>
                    <a:pt x="143" y="175"/>
                  </a:lnTo>
                  <a:lnTo>
                    <a:pt x="150" y="164"/>
                  </a:lnTo>
                  <a:lnTo>
                    <a:pt x="154" y="154"/>
                  </a:lnTo>
                  <a:lnTo>
                    <a:pt x="157" y="144"/>
                  </a:lnTo>
                  <a:lnTo>
                    <a:pt x="161" y="133"/>
                  </a:lnTo>
                  <a:lnTo>
                    <a:pt x="164" y="123"/>
                  </a:lnTo>
                  <a:lnTo>
                    <a:pt x="167" y="116"/>
                  </a:lnTo>
                  <a:lnTo>
                    <a:pt x="167" y="109"/>
                  </a:lnTo>
                  <a:lnTo>
                    <a:pt x="167" y="106"/>
                  </a:lnTo>
                  <a:lnTo>
                    <a:pt x="171" y="99"/>
                  </a:lnTo>
                  <a:lnTo>
                    <a:pt x="171" y="92"/>
                  </a:lnTo>
                  <a:lnTo>
                    <a:pt x="171" y="89"/>
                  </a:lnTo>
                  <a:lnTo>
                    <a:pt x="174" y="82"/>
                  </a:lnTo>
                  <a:lnTo>
                    <a:pt x="174" y="75"/>
                  </a:lnTo>
                  <a:lnTo>
                    <a:pt x="174" y="68"/>
                  </a:lnTo>
                  <a:lnTo>
                    <a:pt x="178" y="61"/>
                  </a:lnTo>
                  <a:lnTo>
                    <a:pt x="178" y="55"/>
                  </a:lnTo>
                  <a:lnTo>
                    <a:pt x="178" y="48"/>
                  </a:lnTo>
                  <a:lnTo>
                    <a:pt x="178" y="41"/>
                  </a:lnTo>
                  <a:lnTo>
                    <a:pt x="178" y="34"/>
                  </a:lnTo>
                  <a:lnTo>
                    <a:pt x="178" y="27"/>
                  </a:lnTo>
                  <a:lnTo>
                    <a:pt x="178" y="20"/>
                  </a:lnTo>
                  <a:lnTo>
                    <a:pt x="178" y="20"/>
                  </a:lnTo>
                  <a:close/>
                </a:path>
              </a:pathLst>
            </a:custGeom>
            <a:solidFill>
              <a:srgbClr val="BF663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6502400" y="2873375"/>
              <a:ext cx="320675" cy="549275"/>
            </a:xfrm>
            <a:custGeom>
              <a:avLst/>
              <a:gdLst/>
              <a:ahLst/>
              <a:cxnLst>
                <a:cxn ang="0">
                  <a:pos x="113" y="3"/>
                </a:cxn>
                <a:cxn ang="0">
                  <a:pos x="123" y="14"/>
                </a:cxn>
                <a:cxn ang="0">
                  <a:pos x="137" y="31"/>
                </a:cxn>
                <a:cxn ang="0">
                  <a:pos x="144" y="41"/>
                </a:cxn>
                <a:cxn ang="0">
                  <a:pos x="154" y="55"/>
                </a:cxn>
                <a:cxn ang="0">
                  <a:pos x="161" y="68"/>
                </a:cxn>
                <a:cxn ang="0">
                  <a:pos x="171" y="85"/>
                </a:cxn>
                <a:cxn ang="0">
                  <a:pos x="178" y="106"/>
                </a:cxn>
                <a:cxn ang="0">
                  <a:pos x="185" y="127"/>
                </a:cxn>
                <a:cxn ang="0">
                  <a:pos x="185" y="137"/>
                </a:cxn>
                <a:cxn ang="0">
                  <a:pos x="188" y="147"/>
                </a:cxn>
                <a:cxn ang="0">
                  <a:pos x="192" y="161"/>
                </a:cxn>
                <a:cxn ang="0">
                  <a:pos x="195" y="174"/>
                </a:cxn>
                <a:cxn ang="0">
                  <a:pos x="199" y="188"/>
                </a:cxn>
                <a:cxn ang="0">
                  <a:pos x="199" y="202"/>
                </a:cxn>
                <a:cxn ang="0">
                  <a:pos x="199" y="216"/>
                </a:cxn>
                <a:cxn ang="0">
                  <a:pos x="202" y="233"/>
                </a:cxn>
                <a:cxn ang="0">
                  <a:pos x="202" y="236"/>
                </a:cxn>
                <a:cxn ang="0">
                  <a:pos x="185" y="253"/>
                </a:cxn>
                <a:cxn ang="0">
                  <a:pos x="168" y="267"/>
                </a:cxn>
                <a:cxn ang="0">
                  <a:pos x="151" y="281"/>
                </a:cxn>
                <a:cxn ang="0">
                  <a:pos x="127" y="294"/>
                </a:cxn>
                <a:cxn ang="0">
                  <a:pos x="116" y="301"/>
                </a:cxn>
                <a:cxn ang="0">
                  <a:pos x="103" y="308"/>
                </a:cxn>
                <a:cxn ang="0">
                  <a:pos x="93" y="315"/>
                </a:cxn>
                <a:cxn ang="0">
                  <a:pos x="79" y="322"/>
                </a:cxn>
                <a:cxn ang="0">
                  <a:pos x="65" y="329"/>
                </a:cxn>
                <a:cxn ang="0">
                  <a:pos x="51" y="332"/>
                </a:cxn>
                <a:cxn ang="0">
                  <a:pos x="34" y="339"/>
                </a:cxn>
                <a:cxn ang="0">
                  <a:pos x="21" y="346"/>
                </a:cxn>
                <a:cxn ang="0">
                  <a:pos x="14" y="329"/>
                </a:cxn>
                <a:cxn ang="0">
                  <a:pos x="10" y="315"/>
                </a:cxn>
                <a:cxn ang="0">
                  <a:pos x="7" y="298"/>
                </a:cxn>
                <a:cxn ang="0">
                  <a:pos x="3" y="281"/>
                </a:cxn>
                <a:cxn ang="0">
                  <a:pos x="0" y="264"/>
                </a:cxn>
                <a:cxn ang="0">
                  <a:pos x="0" y="243"/>
                </a:cxn>
                <a:cxn ang="0">
                  <a:pos x="3" y="226"/>
                </a:cxn>
                <a:cxn ang="0">
                  <a:pos x="7" y="205"/>
                </a:cxn>
                <a:cxn ang="0">
                  <a:pos x="7" y="192"/>
                </a:cxn>
                <a:cxn ang="0">
                  <a:pos x="10" y="178"/>
                </a:cxn>
                <a:cxn ang="0">
                  <a:pos x="14" y="168"/>
                </a:cxn>
                <a:cxn ang="0">
                  <a:pos x="17" y="154"/>
                </a:cxn>
                <a:cxn ang="0">
                  <a:pos x="21" y="140"/>
                </a:cxn>
                <a:cxn ang="0">
                  <a:pos x="24" y="130"/>
                </a:cxn>
                <a:cxn ang="0">
                  <a:pos x="31" y="109"/>
                </a:cxn>
                <a:cxn ang="0">
                  <a:pos x="41" y="89"/>
                </a:cxn>
                <a:cxn ang="0">
                  <a:pos x="48" y="75"/>
                </a:cxn>
                <a:cxn ang="0">
                  <a:pos x="58" y="58"/>
                </a:cxn>
                <a:cxn ang="0">
                  <a:pos x="65" y="48"/>
                </a:cxn>
                <a:cxn ang="0">
                  <a:pos x="75" y="34"/>
                </a:cxn>
                <a:cxn ang="0">
                  <a:pos x="82" y="24"/>
                </a:cxn>
                <a:cxn ang="0">
                  <a:pos x="96" y="10"/>
                </a:cxn>
                <a:cxn ang="0">
                  <a:pos x="106" y="0"/>
                </a:cxn>
                <a:cxn ang="0">
                  <a:pos x="110" y="0"/>
                </a:cxn>
              </a:cxnLst>
              <a:rect l="0" t="0" r="r" b="b"/>
              <a:pathLst>
                <a:path w="202" h="346">
                  <a:moveTo>
                    <a:pt x="110" y="0"/>
                  </a:moveTo>
                  <a:lnTo>
                    <a:pt x="113" y="3"/>
                  </a:lnTo>
                  <a:lnTo>
                    <a:pt x="116" y="7"/>
                  </a:lnTo>
                  <a:lnTo>
                    <a:pt x="123" y="14"/>
                  </a:lnTo>
                  <a:lnTo>
                    <a:pt x="130" y="20"/>
                  </a:lnTo>
                  <a:lnTo>
                    <a:pt x="137" y="31"/>
                  </a:lnTo>
                  <a:lnTo>
                    <a:pt x="140" y="34"/>
                  </a:lnTo>
                  <a:lnTo>
                    <a:pt x="144" y="41"/>
                  </a:lnTo>
                  <a:lnTo>
                    <a:pt x="147" y="48"/>
                  </a:lnTo>
                  <a:lnTo>
                    <a:pt x="154" y="55"/>
                  </a:lnTo>
                  <a:lnTo>
                    <a:pt x="158" y="61"/>
                  </a:lnTo>
                  <a:lnTo>
                    <a:pt x="161" y="68"/>
                  </a:lnTo>
                  <a:lnTo>
                    <a:pt x="164" y="79"/>
                  </a:lnTo>
                  <a:lnTo>
                    <a:pt x="171" y="85"/>
                  </a:lnTo>
                  <a:lnTo>
                    <a:pt x="171" y="96"/>
                  </a:lnTo>
                  <a:lnTo>
                    <a:pt x="178" y="106"/>
                  </a:lnTo>
                  <a:lnTo>
                    <a:pt x="178" y="116"/>
                  </a:lnTo>
                  <a:lnTo>
                    <a:pt x="185" y="127"/>
                  </a:lnTo>
                  <a:lnTo>
                    <a:pt x="185" y="130"/>
                  </a:lnTo>
                  <a:lnTo>
                    <a:pt x="185" y="137"/>
                  </a:lnTo>
                  <a:lnTo>
                    <a:pt x="188" y="144"/>
                  </a:lnTo>
                  <a:lnTo>
                    <a:pt x="188" y="147"/>
                  </a:lnTo>
                  <a:lnTo>
                    <a:pt x="188" y="154"/>
                  </a:lnTo>
                  <a:lnTo>
                    <a:pt x="192" y="161"/>
                  </a:lnTo>
                  <a:lnTo>
                    <a:pt x="192" y="168"/>
                  </a:lnTo>
                  <a:lnTo>
                    <a:pt x="195" y="174"/>
                  </a:lnTo>
                  <a:lnTo>
                    <a:pt x="195" y="181"/>
                  </a:lnTo>
                  <a:lnTo>
                    <a:pt x="199" y="188"/>
                  </a:lnTo>
                  <a:lnTo>
                    <a:pt x="199" y="195"/>
                  </a:lnTo>
                  <a:lnTo>
                    <a:pt x="199" y="202"/>
                  </a:lnTo>
                  <a:lnTo>
                    <a:pt x="199" y="209"/>
                  </a:lnTo>
                  <a:lnTo>
                    <a:pt x="199" y="216"/>
                  </a:lnTo>
                  <a:lnTo>
                    <a:pt x="202" y="226"/>
                  </a:lnTo>
                  <a:lnTo>
                    <a:pt x="202" y="233"/>
                  </a:lnTo>
                  <a:lnTo>
                    <a:pt x="202" y="236"/>
                  </a:lnTo>
                  <a:lnTo>
                    <a:pt x="202" y="236"/>
                  </a:lnTo>
                  <a:lnTo>
                    <a:pt x="195" y="243"/>
                  </a:lnTo>
                  <a:lnTo>
                    <a:pt x="185" y="253"/>
                  </a:lnTo>
                  <a:lnTo>
                    <a:pt x="178" y="257"/>
                  </a:lnTo>
                  <a:lnTo>
                    <a:pt x="168" y="267"/>
                  </a:lnTo>
                  <a:lnTo>
                    <a:pt x="158" y="274"/>
                  </a:lnTo>
                  <a:lnTo>
                    <a:pt x="151" y="281"/>
                  </a:lnTo>
                  <a:lnTo>
                    <a:pt x="137" y="287"/>
                  </a:lnTo>
                  <a:lnTo>
                    <a:pt x="127" y="294"/>
                  </a:lnTo>
                  <a:lnTo>
                    <a:pt x="123" y="298"/>
                  </a:lnTo>
                  <a:lnTo>
                    <a:pt x="116" y="301"/>
                  </a:lnTo>
                  <a:lnTo>
                    <a:pt x="110" y="305"/>
                  </a:lnTo>
                  <a:lnTo>
                    <a:pt x="103" y="308"/>
                  </a:lnTo>
                  <a:lnTo>
                    <a:pt x="96" y="311"/>
                  </a:lnTo>
                  <a:lnTo>
                    <a:pt x="93" y="315"/>
                  </a:lnTo>
                  <a:lnTo>
                    <a:pt x="86" y="318"/>
                  </a:lnTo>
                  <a:lnTo>
                    <a:pt x="79" y="322"/>
                  </a:lnTo>
                  <a:lnTo>
                    <a:pt x="72" y="325"/>
                  </a:lnTo>
                  <a:lnTo>
                    <a:pt x="65" y="329"/>
                  </a:lnTo>
                  <a:lnTo>
                    <a:pt x="55" y="332"/>
                  </a:lnTo>
                  <a:lnTo>
                    <a:pt x="51" y="332"/>
                  </a:lnTo>
                  <a:lnTo>
                    <a:pt x="41" y="335"/>
                  </a:lnTo>
                  <a:lnTo>
                    <a:pt x="34" y="339"/>
                  </a:lnTo>
                  <a:lnTo>
                    <a:pt x="27" y="342"/>
                  </a:lnTo>
                  <a:lnTo>
                    <a:pt x="21" y="346"/>
                  </a:lnTo>
                  <a:lnTo>
                    <a:pt x="17" y="335"/>
                  </a:lnTo>
                  <a:lnTo>
                    <a:pt x="14" y="329"/>
                  </a:lnTo>
                  <a:lnTo>
                    <a:pt x="10" y="322"/>
                  </a:lnTo>
                  <a:lnTo>
                    <a:pt x="10" y="315"/>
                  </a:lnTo>
                  <a:lnTo>
                    <a:pt x="7" y="305"/>
                  </a:lnTo>
                  <a:lnTo>
                    <a:pt x="7" y="298"/>
                  </a:lnTo>
                  <a:lnTo>
                    <a:pt x="3" y="287"/>
                  </a:lnTo>
                  <a:lnTo>
                    <a:pt x="3" y="281"/>
                  </a:lnTo>
                  <a:lnTo>
                    <a:pt x="3" y="270"/>
                  </a:lnTo>
                  <a:lnTo>
                    <a:pt x="0" y="264"/>
                  </a:lnTo>
                  <a:lnTo>
                    <a:pt x="0" y="253"/>
                  </a:lnTo>
                  <a:lnTo>
                    <a:pt x="0" y="243"/>
                  </a:lnTo>
                  <a:lnTo>
                    <a:pt x="0" y="236"/>
                  </a:lnTo>
                  <a:lnTo>
                    <a:pt x="3" y="226"/>
                  </a:lnTo>
                  <a:lnTo>
                    <a:pt x="3" y="216"/>
                  </a:lnTo>
                  <a:lnTo>
                    <a:pt x="7" y="205"/>
                  </a:lnTo>
                  <a:lnTo>
                    <a:pt x="7" y="198"/>
                  </a:lnTo>
                  <a:lnTo>
                    <a:pt x="7" y="192"/>
                  </a:lnTo>
                  <a:lnTo>
                    <a:pt x="7" y="185"/>
                  </a:lnTo>
                  <a:lnTo>
                    <a:pt x="10" y="178"/>
                  </a:lnTo>
                  <a:lnTo>
                    <a:pt x="10" y="171"/>
                  </a:lnTo>
                  <a:lnTo>
                    <a:pt x="14" y="168"/>
                  </a:lnTo>
                  <a:lnTo>
                    <a:pt x="14" y="161"/>
                  </a:lnTo>
                  <a:lnTo>
                    <a:pt x="17" y="154"/>
                  </a:lnTo>
                  <a:lnTo>
                    <a:pt x="17" y="147"/>
                  </a:lnTo>
                  <a:lnTo>
                    <a:pt x="21" y="140"/>
                  </a:lnTo>
                  <a:lnTo>
                    <a:pt x="21" y="137"/>
                  </a:lnTo>
                  <a:lnTo>
                    <a:pt x="24" y="130"/>
                  </a:lnTo>
                  <a:lnTo>
                    <a:pt x="27" y="120"/>
                  </a:lnTo>
                  <a:lnTo>
                    <a:pt x="31" y="109"/>
                  </a:lnTo>
                  <a:lnTo>
                    <a:pt x="34" y="99"/>
                  </a:lnTo>
                  <a:lnTo>
                    <a:pt x="41" y="89"/>
                  </a:lnTo>
                  <a:lnTo>
                    <a:pt x="45" y="82"/>
                  </a:lnTo>
                  <a:lnTo>
                    <a:pt x="48" y="75"/>
                  </a:lnTo>
                  <a:lnTo>
                    <a:pt x="51" y="65"/>
                  </a:lnTo>
                  <a:lnTo>
                    <a:pt x="58" y="58"/>
                  </a:lnTo>
                  <a:lnTo>
                    <a:pt x="62" y="51"/>
                  </a:lnTo>
                  <a:lnTo>
                    <a:pt x="65" y="48"/>
                  </a:lnTo>
                  <a:lnTo>
                    <a:pt x="69" y="41"/>
                  </a:lnTo>
                  <a:lnTo>
                    <a:pt x="75" y="34"/>
                  </a:lnTo>
                  <a:lnTo>
                    <a:pt x="79" y="27"/>
                  </a:lnTo>
                  <a:lnTo>
                    <a:pt x="82" y="24"/>
                  </a:lnTo>
                  <a:lnTo>
                    <a:pt x="89" y="17"/>
                  </a:lnTo>
                  <a:lnTo>
                    <a:pt x="96" y="10"/>
                  </a:lnTo>
                  <a:lnTo>
                    <a:pt x="103" y="3"/>
                  </a:lnTo>
                  <a:lnTo>
                    <a:pt x="106" y="0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8" name="Freeform 24"/>
            <p:cNvSpPr>
              <a:spLocks/>
            </p:cNvSpPr>
            <p:nvPr/>
          </p:nvSpPr>
          <p:spPr bwMode="auto">
            <a:xfrm>
              <a:off x="5708650" y="3236913"/>
              <a:ext cx="1190625" cy="71438"/>
            </a:xfrm>
            <a:custGeom>
              <a:avLst/>
              <a:gdLst/>
              <a:ahLst/>
              <a:cxnLst>
                <a:cxn ang="0">
                  <a:pos x="0" y="45"/>
                </a:cxn>
                <a:cxn ang="0">
                  <a:pos x="750" y="45"/>
                </a:cxn>
                <a:cxn ang="0">
                  <a:pos x="750" y="0"/>
                </a:cxn>
                <a:cxn ang="0">
                  <a:pos x="0" y="0"/>
                </a:cxn>
                <a:cxn ang="0">
                  <a:pos x="0" y="45"/>
                </a:cxn>
                <a:cxn ang="0">
                  <a:pos x="0" y="45"/>
                </a:cxn>
              </a:cxnLst>
              <a:rect l="0" t="0" r="r" b="b"/>
              <a:pathLst>
                <a:path w="750" h="45">
                  <a:moveTo>
                    <a:pt x="0" y="45"/>
                  </a:moveTo>
                  <a:lnTo>
                    <a:pt x="750" y="45"/>
                  </a:lnTo>
                  <a:lnTo>
                    <a:pt x="750" y="0"/>
                  </a:lnTo>
                  <a:lnTo>
                    <a:pt x="0" y="0"/>
                  </a:lnTo>
                  <a:lnTo>
                    <a:pt x="0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9" name="Freeform 25"/>
            <p:cNvSpPr>
              <a:spLocks/>
            </p:cNvSpPr>
            <p:nvPr/>
          </p:nvSpPr>
          <p:spPr bwMode="auto">
            <a:xfrm>
              <a:off x="6257925" y="2671763"/>
              <a:ext cx="69850" cy="1190625"/>
            </a:xfrm>
            <a:custGeom>
              <a:avLst/>
              <a:gdLst/>
              <a:ahLst/>
              <a:cxnLst>
                <a:cxn ang="0">
                  <a:pos x="44" y="750"/>
                </a:cxn>
                <a:cxn ang="0">
                  <a:pos x="44" y="0"/>
                </a:cxn>
                <a:cxn ang="0">
                  <a:pos x="0" y="0"/>
                </a:cxn>
                <a:cxn ang="0">
                  <a:pos x="0" y="750"/>
                </a:cxn>
                <a:cxn ang="0">
                  <a:pos x="44" y="750"/>
                </a:cxn>
                <a:cxn ang="0">
                  <a:pos x="44" y="750"/>
                </a:cxn>
              </a:cxnLst>
              <a:rect l="0" t="0" r="r" b="b"/>
              <a:pathLst>
                <a:path w="44" h="750">
                  <a:moveTo>
                    <a:pt x="44" y="75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0" y="750"/>
                  </a:lnTo>
                  <a:lnTo>
                    <a:pt x="44" y="750"/>
                  </a:lnTo>
                  <a:lnTo>
                    <a:pt x="44" y="75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0" name="Freeform 26"/>
            <p:cNvSpPr>
              <a:spLocks/>
            </p:cNvSpPr>
            <p:nvPr/>
          </p:nvSpPr>
          <p:spPr bwMode="auto">
            <a:xfrm>
              <a:off x="5464175" y="3633788"/>
              <a:ext cx="271463" cy="842963"/>
            </a:xfrm>
            <a:custGeom>
              <a:avLst/>
              <a:gdLst/>
              <a:ahLst/>
              <a:cxnLst>
                <a:cxn ang="0">
                  <a:pos x="168" y="62"/>
                </a:cxn>
                <a:cxn ang="0">
                  <a:pos x="154" y="79"/>
                </a:cxn>
                <a:cxn ang="0">
                  <a:pos x="137" y="96"/>
                </a:cxn>
                <a:cxn ang="0">
                  <a:pos x="120" y="127"/>
                </a:cxn>
                <a:cxn ang="0">
                  <a:pos x="110" y="144"/>
                </a:cxn>
                <a:cxn ang="0">
                  <a:pos x="99" y="165"/>
                </a:cxn>
                <a:cxn ang="0">
                  <a:pos x="89" y="185"/>
                </a:cxn>
                <a:cxn ang="0">
                  <a:pos x="82" y="209"/>
                </a:cxn>
                <a:cxn ang="0">
                  <a:pos x="75" y="233"/>
                </a:cxn>
                <a:cxn ang="0">
                  <a:pos x="68" y="261"/>
                </a:cxn>
                <a:cxn ang="0">
                  <a:pos x="65" y="288"/>
                </a:cxn>
                <a:cxn ang="0">
                  <a:pos x="65" y="319"/>
                </a:cxn>
                <a:cxn ang="0">
                  <a:pos x="62" y="350"/>
                </a:cxn>
                <a:cxn ang="0">
                  <a:pos x="65" y="387"/>
                </a:cxn>
                <a:cxn ang="0">
                  <a:pos x="72" y="421"/>
                </a:cxn>
                <a:cxn ang="0">
                  <a:pos x="82" y="459"/>
                </a:cxn>
                <a:cxn ang="0">
                  <a:pos x="92" y="500"/>
                </a:cxn>
                <a:cxn ang="0">
                  <a:pos x="86" y="521"/>
                </a:cxn>
                <a:cxn ang="0">
                  <a:pos x="65" y="524"/>
                </a:cxn>
                <a:cxn ang="0">
                  <a:pos x="55" y="507"/>
                </a:cxn>
                <a:cxn ang="0">
                  <a:pos x="48" y="487"/>
                </a:cxn>
                <a:cxn ang="0">
                  <a:pos x="38" y="463"/>
                </a:cxn>
                <a:cxn ang="0">
                  <a:pos x="27" y="439"/>
                </a:cxn>
                <a:cxn ang="0">
                  <a:pos x="21" y="411"/>
                </a:cxn>
                <a:cxn ang="0">
                  <a:pos x="10" y="380"/>
                </a:cxn>
                <a:cxn ang="0">
                  <a:pos x="3" y="350"/>
                </a:cxn>
                <a:cxn ang="0">
                  <a:pos x="3" y="322"/>
                </a:cxn>
                <a:cxn ang="0">
                  <a:pos x="0" y="305"/>
                </a:cxn>
                <a:cxn ang="0">
                  <a:pos x="0" y="284"/>
                </a:cxn>
                <a:cxn ang="0">
                  <a:pos x="0" y="267"/>
                </a:cxn>
                <a:cxn ang="0">
                  <a:pos x="0" y="250"/>
                </a:cxn>
                <a:cxn ang="0">
                  <a:pos x="3" y="233"/>
                </a:cxn>
                <a:cxn ang="0">
                  <a:pos x="3" y="202"/>
                </a:cxn>
                <a:cxn ang="0">
                  <a:pos x="7" y="178"/>
                </a:cxn>
                <a:cxn ang="0">
                  <a:pos x="14" y="154"/>
                </a:cxn>
                <a:cxn ang="0">
                  <a:pos x="17" y="134"/>
                </a:cxn>
                <a:cxn ang="0">
                  <a:pos x="21" y="117"/>
                </a:cxn>
                <a:cxn ang="0">
                  <a:pos x="27" y="100"/>
                </a:cxn>
                <a:cxn ang="0">
                  <a:pos x="34" y="79"/>
                </a:cxn>
                <a:cxn ang="0">
                  <a:pos x="48" y="52"/>
                </a:cxn>
                <a:cxn ang="0">
                  <a:pos x="58" y="35"/>
                </a:cxn>
                <a:cxn ang="0">
                  <a:pos x="72" y="21"/>
                </a:cxn>
                <a:cxn ang="0">
                  <a:pos x="92" y="4"/>
                </a:cxn>
                <a:cxn ang="0">
                  <a:pos x="99" y="0"/>
                </a:cxn>
              </a:cxnLst>
              <a:rect l="0" t="0" r="r" b="b"/>
              <a:pathLst>
                <a:path w="171" h="531">
                  <a:moveTo>
                    <a:pt x="99" y="0"/>
                  </a:moveTo>
                  <a:lnTo>
                    <a:pt x="171" y="62"/>
                  </a:lnTo>
                  <a:lnTo>
                    <a:pt x="168" y="62"/>
                  </a:lnTo>
                  <a:lnTo>
                    <a:pt x="164" y="69"/>
                  </a:lnTo>
                  <a:lnTo>
                    <a:pt x="158" y="72"/>
                  </a:lnTo>
                  <a:lnTo>
                    <a:pt x="154" y="79"/>
                  </a:lnTo>
                  <a:lnTo>
                    <a:pt x="147" y="82"/>
                  </a:lnTo>
                  <a:lnTo>
                    <a:pt x="144" y="89"/>
                  </a:lnTo>
                  <a:lnTo>
                    <a:pt x="137" y="96"/>
                  </a:lnTo>
                  <a:lnTo>
                    <a:pt x="130" y="106"/>
                  </a:lnTo>
                  <a:lnTo>
                    <a:pt x="123" y="117"/>
                  </a:lnTo>
                  <a:lnTo>
                    <a:pt x="120" y="127"/>
                  </a:lnTo>
                  <a:lnTo>
                    <a:pt x="113" y="130"/>
                  </a:lnTo>
                  <a:lnTo>
                    <a:pt x="110" y="137"/>
                  </a:lnTo>
                  <a:lnTo>
                    <a:pt x="110" y="144"/>
                  </a:lnTo>
                  <a:lnTo>
                    <a:pt x="106" y="151"/>
                  </a:lnTo>
                  <a:lnTo>
                    <a:pt x="103" y="158"/>
                  </a:lnTo>
                  <a:lnTo>
                    <a:pt x="99" y="165"/>
                  </a:lnTo>
                  <a:lnTo>
                    <a:pt x="96" y="171"/>
                  </a:lnTo>
                  <a:lnTo>
                    <a:pt x="92" y="178"/>
                  </a:lnTo>
                  <a:lnTo>
                    <a:pt x="89" y="185"/>
                  </a:lnTo>
                  <a:lnTo>
                    <a:pt x="89" y="192"/>
                  </a:lnTo>
                  <a:lnTo>
                    <a:pt x="86" y="199"/>
                  </a:lnTo>
                  <a:lnTo>
                    <a:pt x="82" y="209"/>
                  </a:lnTo>
                  <a:lnTo>
                    <a:pt x="79" y="216"/>
                  </a:lnTo>
                  <a:lnTo>
                    <a:pt x="75" y="223"/>
                  </a:lnTo>
                  <a:lnTo>
                    <a:pt x="75" y="233"/>
                  </a:lnTo>
                  <a:lnTo>
                    <a:pt x="72" y="243"/>
                  </a:lnTo>
                  <a:lnTo>
                    <a:pt x="68" y="250"/>
                  </a:lnTo>
                  <a:lnTo>
                    <a:pt x="68" y="261"/>
                  </a:lnTo>
                  <a:lnTo>
                    <a:pt x="65" y="267"/>
                  </a:lnTo>
                  <a:lnTo>
                    <a:pt x="65" y="278"/>
                  </a:lnTo>
                  <a:lnTo>
                    <a:pt x="65" y="288"/>
                  </a:lnTo>
                  <a:lnTo>
                    <a:pt x="65" y="298"/>
                  </a:lnTo>
                  <a:lnTo>
                    <a:pt x="65" y="308"/>
                  </a:lnTo>
                  <a:lnTo>
                    <a:pt x="65" y="319"/>
                  </a:lnTo>
                  <a:lnTo>
                    <a:pt x="62" y="329"/>
                  </a:lnTo>
                  <a:lnTo>
                    <a:pt x="62" y="339"/>
                  </a:lnTo>
                  <a:lnTo>
                    <a:pt x="62" y="350"/>
                  </a:lnTo>
                  <a:lnTo>
                    <a:pt x="65" y="363"/>
                  </a:lnTo>
                  <a:lnTo>
                    <a:pt x="65" y="374"/>
                  </a:lnTo>
                  <a:lnTo>
                    <a:pt x="65" y="387"/>
                  </a:lnTo>
                  <a:lnTo>
                    <a:pt x="68" y="398"/>
                  </a:lnTo>
                  <a:lnTo>
                    <a:pt x="68" y="411"/>
                  </a:lnTo>
                  <a:lnTo>
                    <a:pt x="72" y="421"/>
                  </a:lnTo>
                  <a:lnTo>
                    <a:pt x="75" y="435"/>
                  </a:lnTo>
                  <a:lnTo>
                    <a:pt x="79" y="445"/>
                  </a:lnTo>
                  <a:lnTo>
                    <a:pt x="82" y="459"/>
                  </a:lnTo>
                  <a:lnTo>
                    <a:pt x="86" y="473"/>
                  </a:lnTo>
                  <a:lnTo>
                    <a:pt x="89" y="487"/>
                  </a:lnTo>
                  <a:lnTo>
                    <a:pt x="92" y="500"/>
                  </a:lnTo>
                  <a:lnTo>
                    <a:pt x="99" y="514"/>
                  </a:lnTo>
                  <a:lnTo>
                    <a:pt x="92" y="517"/>
                  </a:lnTo>
                  <a:lnTo>
                    <a:pt x="86" y="521"/>
                  </a:lnTo>
                  <a:lnTo>
                    <a:pt x="75" y="524"/>
                  </a:lnTo>
                  <a:lnTo>
                    <a:pt x="68" y="531"/>
                  </a:lnTo>
                  <a:lnTo>
                    <a:pt x="65" y="524"/>
                  </a:lnTo>
                  <a:lnTo>
                    <a:pt x="62" y="521"/>
                  </a:lnTo>
                  <a:lnTo>
                    <a:pt x="58" y="514"/>
                  </a:lnTo>
                  <a:lnTo>
                    <a:pt x="55" y="507"/>
                  </a:lnTo>
                  <a:lnTo>
                    <a:pt x="51" y="500"/>
                  </a:lnTo>
                  <a:lnTo>
                    <a:pt x="51" y="493"/>
                  </a:lnTo>
                  <a:lnTo>
                    <a:pt x="48" y="487"/>
                  </a:lnTo>
                  <a:lnTo>
                    <a:pt x="45" y="480"/>
                  </a:lnTo>
                  <a:lnTo>
                    <a:pt x="41" y="469"/>
                  </a:lnTo>
                  <a:lnTo>
                    <a:pt x="38" y="463"/>
                  </a:lnTo>
                  <a:lnTo>
                    <a:pt x="34" y="456"/>
                  </a:lnTo>
                  <a:lnTo>
                    <a:pt x="31" y="445"/>
                  </a:lnTo>
                  <a:lnTo>
                    <a:pt x="27" y="439"/>
                  </a:lnTo>
                  <a:lnTo>
                    <a:pt x="24" y="428"/>
                  </a:lnTo>
                  <a:lnTo>
                    <a:pt x="21" y="418"/>
                  </a:lnTo>
                  <a:lnTo>
                    <a:pt x="21" y="411"/>
                  </a:lnTo>
                  <a:lnTo>
                    <a:pt x="17" y="401"/>
                  </a:lnTo>
                  <a:lnTo>
                    <a:pt x="14" y="391"/>
                  </a:lnTo>
                  <a:lnTo>
                    <a:pt x="10" y="380"/>
                  </a:lnTo>
                  <a:lnTo>
                    <a:pt x="10" y="370"/>
                  </a:lnTo>
                  <a:lnTo>
                    <a:pt x="7" y="360"/>
                  </a:lnTo>
                  <a:lnTo>
                    <a:pt x="3" y="350"/>
                  </a:lnTo>
                  <a:lnTo>
                    <a:pt x="3" y="336"/>
                  </a:lnTo>
                  <a:lnTo>
                    <a:pt x="3" y="326"/>
                  </a:lnTo>
                  <a:lnTo>
                    <a:pt x="3" y="322"/>
                  </a:lnTo>
                  <a:lnTo>
                    <a:pt x="0" y="315"/>
                  </a:lnTo>
                  <a:lnTo>
                    <a:pt x="0" y="308"/>
                  </a:lnTo>
                  <a:lnTo>
                    <a:pt x="0" y="305"/>
                  </a:lnTo>
                  <a:lnTo>
                    <a:pt x="0" y="298"/>
                  </a:lnTo>
                  <a:lnTo>
                    <a:pt x="0" y="291"/>
                  </a:lnTo>
                  <a:lnTo>
                    <a:pt x="0" y="284"/>
                  </a:lnTo>
                  <a:lnTo>
                    <a:pt x="0" y="281"/>
                  </a:lnTo>
                  <a:lnTo>
                    <a:pt x="0" y="274"/>
                  </a:lnTo>
                  <a:lnTo>
                    <a:pt x="0" y="267"/>
                  </a:lnTo>
                  <a:lnTo>
                    <a:pt x="0" y="264"/>
                  </a:lnTo>
                  <a:lnTo>
                    <a:pt x="0" y="257"/>
                  </a:lnTo>
                  <a:lnTo>
                    <a:pt x="0" y="250"/>
                  </a:lnTo>
                  <a:lnTo>
                    <a:pt x="0" y="243"/>
                  </a:lnTo>
                  <a:lnTo>
                    <a:pt x="3" y="237"/>
                  </a:lnTo>
                  <a:lnTo>
                    <a:pt x="3" y="233"/>
                  </a:lnTo>
                  <a:lnTo>
                    <a:pt x="3" y="223"/>
                  </a:lnTo>
                  <a:lnTo>
                    <a:pt x="3" y="213"/>
                  </a:lnTo>
                  <a:lnTo>
                    <a:pt x="3" y="202"/>
                  </a:lnTo>
                  <a:lnTo>
                    <a:pt x="7" y="195"/>
                  </a:lnTo>
                  <a:lnTo>
                    <a:pt x="7" y="185"/>
                  </a:lnTo>
                  <a:lnTo>
                    <a:pt x="7" y="178"/>
                  </a:lnTo>
                  <a:lnTo>
                    <a:pt x="10" y="171"/>
                  </a:lnTo>
                  <a:lnTo>
                    <a:pt x="10" y="165"/>
                  </a:lnTo>
                  <a:lnTo>
                    <a:pt x="14" y="154"/>
                  </a:lnTo>
                  <a:lnTo>
                    <a:pt x="14" y="148"/>
                  </a:lnTo>
                  <a:lnTo>
                    <a:pt x="14" y="141"/>
                  </a:lnTo>
                  <a:lnTo>
                    <a:pt x="17" y="134"/>
                  </a:lnTo>
                  <a:lnTo>
                    <a:pt x="17" y="127"/>
                  </a:lnTo>
                  <a:lnTo>
                    <a:pt x="21" y="120"/>
                  </a:lnTo>
                  <a:lnTo>
                    <a:pt x="21" y="117"/>
                  </a:lnTo>
                  <a:lnTo>
                    <a:pt x="24" y="110"/>
                  </a:lnTo>
                  <a:lnTo>
                    <a:pt x="24" y="103"/>
                  </a:lnTo>
                  <a:lnTo>
                    <a:pt x="27" y="100"/>
                  </a:lnTo>
                  <a:lnTo>
                    <a:pt x="31" y="93"/>
                  </a:lnTo>
                  <a:lnTo>
                    <a:pt x="31" y="89"/>
                  </a:lnTo>
                  <a:lnTo>
                    <a:pt x="34" y="79"/>
                  </a:lnTo>
                  <a:lnTo>
                    <a:pt x="41" y="69"/>
                  </a:lnTo>
                  <a:lnTo>
                    <a:pt x="45" y="58"/>
                  </a:lnTo>
                  <a:lnTo>
                    <a:pt x="48" y="52"/>
                  </a:lnTo>
                  <a:lnTo>
                    <a:pt x="51" y="45"/>
                  </a:lnTo>
                  <a:lnTo>
                    <a:pt x="58" y="41"/>
                  </a:lnTo>
                  <a:lnTo>
                    <a:pt x="58" y="35"/>
                  </a:lnTo>
                  <a:lnTo>
                    <a:pt x="65" y="28"/>
                  </a:lnTo>
                  <a:lnTo>
                    <a:pt x="68" y="21"/>
                  </a:lnTo>
                  <a:lnTo>
                    <a:pt x="72" y="21"/>
                  </a:lnTo>
                  <a:lnTo>
                    <a:pt x="79" y="11"/>
                  </a:lnTo>
                  <a:lnTo>
                    <a:pt x="86" y="7"/>
                  </a:lnTo>
                  <a:lnTo>
                    <a:pt x="92" y="4"/>
                  </a:lnTo>
                  <a:lnTo>
                    <a:pt x="96" y="0"/>
                  </a:lnTo>
                  <a:lnTo>
                    <a:pt x="99" y="0"/>
                  </a:lnTo>
                  <a:lnTo>
                    <a:pt x="99" y="0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1" name="Freeform 27"/>
            <p:cNvSpPr>
              <a:spLocks/>
            </p:cNvSpPr>
            <p:nvPr/>
          </p:nvSpPr>
          <p:spPr bwMode="auto">
            <a:xfrm>
              <a:off x="5654675" y="3824288"/>
              <a:ext cx="287338" cy="869950"/>
            </a:xfrm>
            <a:custGeom>
              <a:avLst/>
              <a:gdLst/>
              <a:ahLst/>
              <a:cxnLst>
                <a:cxn ang="0">
                  <a:pos x="178" y="69"/>
                </a:cxn>
                <a:cxn ang="0">
                  <a:pos x="164" y="82"/>
                </a:cxn>
                <a:cxn ang="0">
                  <a:pos x="147" y="103"/>
                </a:cxn>
                <a:cxn ang="0">
                  <a:pos x="133" y="120"/>
                </a:cxn>
                <a:cxn ang="0">
                  <a:pos x="123" y="137"/>
                </a:cxn>
                <a:cxn ang="0">
                  <a:pos x="113" y="158"/>
                </a:cxn>
                <a:cxn ang="0">
                  <a:pos x="103" y="178"/>
                </a:cxn>
                <a:cxn ang="0">
                  <a:pos x="96" y="202"/>
                </a:cxn>
                <a:cxn ang="0">
                  <a:pos x="85" y="223"/>
                </a:cxn>
                <a:cxn ang="0">
                  <a:pos x="79" y="254"/>
                </a:cxn>
                <a:cxn ang="0">
                  <a:pos x="72" y="281"/>
                </a:cxn>
                <a:cxn ang="0">
                  <a:pos x="68" y="312"/>
                </a:cxn>
                <a:cxn ang="0">
                  <a:pos x="65" y="343"/>
                </a:cxn>
                <a:cxn ang="0">
                  <a:pos x="65" y="377"/>
                </a:cxn>
                <a:cxn ang="0">
                  <a:pos x="68" y="411"/>
                </a:cxn>
                <a:cxn ang="0">
                  <a:pos x="75" y="449"/>
                </a:cxn>
                <a:cxn ang="0">
                  <a:pos x="85" y="490"/>
                </a:cxn>
                <a:cxn ang="0">
                  <a:pos x="96" y="531"/>
                </a:cxn>
                <a:cxn ang="0">
                  <a:pos x="75" y="545"/>
                </a:cxn>
                <a:cxn ang="0">
                  <a:pos x="58" y="534"/>
                </a:cxn>
                <a:cxn ang="0">
                  <a:pos x="51" y="510"/>
                </a:cxn>
                <a:cxn ang="0">
                  <a:pos x="41" y="490"/>
                </a:cxn>
                <a:cxn ang="0">
                  <a:pos x="31" y="462"/>
                </a:cxn>
                <a:cxn ang="0">
                  <a:pos x="24" y="432"/>
                </a:cxn>
                <a:cxn ang="0">
                  <a:pos x="17" y="404"/>
                </a:cxn>
                <a:cxn ang="0">
                  <a:pos x="10" y="370"/>
                </a:cxn>
                <a:cxn ang="0">
                  <a:pos x="7" y="353"/>
                </a:cxn>
                <a:cxn ang="0">
                  <a:pos x="3" y="329"/>
                </a:cxn>
                <a:cxn ang="0">
                  <a:pos x="0" y="308"/>
                </a:cxn>
                <a:cxn ang="0">
                  <a:pos x="0" y="291"/>
                </a:cxn>
                <a:cxn ang="0">
                  <a:pos x="0" y="274"/>
                </a:cxn>
                <a:cxn ang="0">
                  <a:pos x="3" y="257"/>
                </a:cxn>
                <a:cxn ang="0">
                  <a:pos x="3" y="236"/>
                </a:cxn>
                <a:cxn ang="0">
                  <a:pos x="7" y="216"/>
                </a:cxn>
                <a:cxn ang="0">
                  <a:pos x="10" y="192"/>
                </a:cxn>
                <a:cxn ang="0">
                  <a:pos x="14" y="171"/>
                </a:cxn>
                <a:cxn ang="0">
                  <a:pos x="17" y="151"/>
                </a:cxn>
                <a:cxn ang="0">
                  <a:pos x="24" y="134"/>
                </a:cxn>
                <a:cxn ang="0">
                  <a:pos x="27" y="117"/>
                </a:cxn>
                <a:cxn ang="0">
                  <a:pos x="34" y="99"/>
                </a:cxn>
                <a:cxn ang="0">
                  <a:pos x="48" y="72"/>
                </a:cxn>
                <a:cxn ang="0">
                  <a:pos x="61" y="51"/>
                </a:cxn>
                <a:cxn ang="0">
                  <a:pos x="72" y="31"/>
                </a:cxn>
                <a:cxn ang="0">
                  <a:pos x="92" y="10"/>
                </a:cxn>
                <a:cxn ang="0">
                  <a:pos x="103" y="0"/>
                </a:cxn>
              </a:cxnLst>
              <a:rect l="0" t="0" r="r" b="b"/>
              <a:pathLst>
                <a:path w="181" h="548">
                  <a:moveTo>
                    <a:pt x="106" y="0"/>
                  </a:moveTo>
                  <a:lnTo>
                    <a:pt x="181" y="65"/>
                  </a:lnTo>
                  <a:lnTo>
                    <a:pt x="178" y="69"/>
                  </a:lnTo>
                  <a:lnTo>
                    <a:pt x="174" y="72"/>
                  </a:lnTo>
                  <a:lnTo>
                    <a:pt x="168" y="75"/>
                  </a:lnTo>
                  <a:lnTo>
                    <a:pt x="164" y="82"/>
                  </a:lnTo>
                  <a:lnTo>
                    <a:pt x="157" y="86"/>
                  </a:lnTo>
                  <a:lnTo>
                    <a:pt x="154" y="96"/>
                  </a:lnTo>
                  <a:lnTo>
                    <a:pt x="147" y="103"/>
                  </a:lnTo>
                  <a:lnTo>
                    <a:pt x="140" y="113"/>
                  </a:lnTo>
                  <a:lnTo>
                    <a:pt x="137" y="117"/>
                  </a:lnTo>
                  <a:lnTo>
                    <a:pt x="133" y="120"/>
                  </a:lnTo>
                  <a:lnTo>
                    <a:pt x="130" y="127"/>
                  </a:lnTo>
                  <a:lnTo>
                    <a:pt x="127" y="134"/>
                  </a:lnTo>
                  <a:lnTo>
                    <a:pt x="123" y="137"/>
                  </a:lnTo>
                  <a:lnTo>
                    <a:pt x="120" y="144"/>
                  </a:lnTo>
                  <a:lnTo>
                    <a:pt x="116" y="151"/>
                  </a:lnTo>
                  <a:lnTo>
                    <a:pt x="113" y="158"/>
                  </a:lnTo>
                  <a:lnTo>
                    <a:pt x="109" y="164"/>
                  </a:lnTo>
                  <a:lnTo>
                    <a:pt x="106" y="171"/>
                  </a:lnTo>
                  <a:lnTo>
                    <a:pt x="103" y="178"/>
                  </a:lnTo>
                  <a:lnTo>
                    <a:pt x="103" y="185"/>
                  </a:lnTo>
                  <a:lnTo>
                    <a:pt x="96" y="192"/>
                  </a:lnTo>
                  <a:lnTo>
                    <a:pt x="96" y="202"/>
                  </a:lnTo>
                  <a:lnTo>
                    <a:pt x="92" y="209"/>
                  </a:lnTo>
                  <a:lnTo>
                    <a:pt x="89" y="216"/>
                  </a:lnTo>
                  <a:lnTo>
                    <a:pt x="85" y="223"/>
                  </a:lnTo>
                  <a:lnTo>
                    <a:pt x="82" y="233"/>
                  </a:lnTo>
                  <a:lnTo>
                    <a:pt x="82" y="243"/>
                  </a:lnTo>
                  <a:lnTo>
                    <a:pt x="79" y="254"/>
                  </a:lnTo>
                  <a:lnTo>
                    <a:pt x="75" y="260"/>
                  </a:lnTo>
                  <a:lnTo>
                    <a:pt x="75" y="271"/>
                  </a:lnTo>
                  <a:lnTo>
                    <a:pt x="72" y="281"/>
                  </a:lnTo>
                  <a:lnTo>
                    <a:pt x="72" y="291"/>
                  </a:lnTo>
                  <a:lnTo>
                    <a:pt x="68" y="298"/>
                  </a:lnTo>
                  <a:lnTo>
                    <a:pt x="68" y="312"/>
                  </a:lnTo>
                  <a:lnTo>
                    <a:pt x="68" y="322"/>
                  </a:lnTo>
                  <a:lnTo>
                    <a:pt x="68" y="332"/>
                  </a:lnTo>
                  <a:lnTo>
                    <a:pt x="65" y="343"/>
                  </a:lnTo>
                  <a:lnTo>
                    <a:pt x="65" y="353"/>
                  </a:lnTo>
                  <a:lnTo>
                    <a:pt x="65" y="363"/>
                  </a:lnTo>
                  <a:lnTo>
                    <a:pt x="65" y="377"/>
                  </a:lnTo>
                  <a:lnTo>
                    <a:pt x="65" y="387"/>
                  </a:lnTo>
                  <a:lnTo>
                    <a:pt x="68" y="401"/>
                  </a:lnTo>
                  <a:lnTo>
                    <a:pt x="68" y="411"/>
                  </a:lnTo>
                  <a:lnTo>
                    <a:pt x="72" y="425"/>
                  </a:lnTo>
                  <a:lnTo>
                    <a:pt x="72" y="438"/>
                  </a:lnTo>
                  <a:lnTo>
                    <a:pt x="75" y="449"/>
                  </a:lnTo>
                  <a:lnTo>
                    <a:pt x="79" y="462"/>
                  </a:lnTo>
                  <a:lnTo>
                    <a:pt x="82" y="476"/>
                  </a:lnTo>
                  <a:lnTo>
                    <a:pt x="85" y="490"/>
                  </a:lnTo>
                  <a:lnTo>
                    <a:pt x="85" y="504"/>
                  </a:lnTo>
                  <a:lnTo>
                    <a:pt x="92" y="517"/>
                  </a:lnTo>
                  <a:lnTo>
                    <a:pt x="96" y="531"/>
                  </a:lnTo>
                  <a:lnTo>
                    <a:pt x="89" y="534"/>
                  </a:lnTo>
                  <a:lnTo>
                    <a:pt x="82" y="538"/>
                  </a:lnTo>
                  <a:lnTo>
                    <a:pt x="75" y="545"/>
                  </a:lnTo>
                  <a:lnTo>
                    <a:pt x="65" y="548"/>
                  </a:lnTo>
                  <a:lnTo>
                    <a:pt x="61" y="541"/>
                  </a:lnTo>
                  <a:lnTo>
                    <a:pt x="58" y="534"/>
                  </a:lnTo>
                  <a:lnTo>
                    <a:pt x="55" y="527"/>
                  </a:lnTo>
                  <a:lnTo>
                    <a:pt x="55" y="521"/>
                  </a:lnTo>
                  <a:lnTo>
                    <a:pt x="51" y="510"/>
                  </a:lnTo>
                  <a:lnTo>
                    <a:pt x="48" y="504"/>
                  </a:lnTo>
                  <a:lnTo>
                    <a:pt x="44" y="497"/>
                  </a:lnTo>
                  <a:lnTo>
                    <a:pt x="41" y="490"/>
                  </a:lnTo>
                  <a:lnTo>
                    <a:pt x="38" y="480"/>
                  </a:lnTo>
                  <a:lnTo>
                    <a:pt x="34" y="469"/>
                  </a:lnTo>
                  <a:lnTo>
                    <a:pt x="31" y="462"/>
                  </a:lnTo>
                  <a:lnTo>
                    <a:pt x="27" y="452"/>
                  </a:lnTo>
                  <a:lnTo>
                    <a:pt x="27" y="442"/>
                  </a:lnTo>
                  <a:lnTo>
                    <a:pt x="24" y="432"/>
                  </a:lnTo>
                  <a:lnTo>
                    <a:pt x="20" y="425"/>
                  </a:lnTo>
                  <a:lnTo>
                    <a:pt x="17" y="414"/>
                  </a:lnTo>
                  <a:lnTo>
                    <a:pt x="17" y="404"/>
                  </a:lnTo>
                  <a:lnTo>
                    <a:pt x="14" y="394"/>
                  </a:lnTo>
                  <a:lnTo>
                    <a:pt x="10" y="380"/>
                  </a:lnTo>
                  <a:lnTo>
                    <a:pt x="10" y="370"/>
                  </a:lnTo>
                  <a:lnTo>
                    <a:pt x="7" y="367"/>
                  </a:lnTo>
                  <a:lnTo>
                    <a:pt x="7" y="360"/>
                  </a:lnTo>
                  <a:lnTo>
                    <a:pt x="7" y="353"/>
                  </a:lnTo>
                  <a:lnTo>
                    <a:pt x="7" y="349"/>
                  </a:lnTo>
                  <a:lnTo>
                    <a:pt x="3" y="339"/>
                  </a:lnTo>
                  <a:lnTo>
                    <a:pt x="3" y="329"/>
                  </a:lnTo>
                  <a:lnTo>
                    <a:pt x="3" y="322"/>
                  </a:lnTo>
                  <a:lnTo>
                    <a:pt x="3" y="315"/>
                  </a:lnTo>
                  <a:lnTo>
                    <a:pt x="0" y="308"/>
                  </a:lnTo>
                  <a:lnTo>
                    <a:pt x="0" y="305"/>
                  </a:lnTo>
                  <a:lnTo>
                    <a:pt x="0" y="298"/>
                  </a:lnTo>
                  <a:lnTo>
                    <a:pt x="0" y="291"/>
                  </a:lnTo>
                  <a:lnTo>
                    <a:pt x="0" y="284"/>
                  </a:lnTo>
                  <a:lnTo>
                    <a:pt x="0" y="281"/>
                  </a:lnTo>
                  <a:lnTo>
                    <a:pt x="0" y="274"/>
                  </a:lnTo>
                  <a:lnTo>
                    <a:pt x="0" y="267"/>
                  </a:lnTo>
                  <a:lnTo>
                    <a:pt x="0" y="264"/>
                  </a:lnTo>
                  <a:lnTo>
                    <a:pt x="3" y="257"/>
                  </a:lnTo>
                  <a:lnTo>
                    <a:pt x="3" y="250"/>
                  </a:lnTo>
                  <a:lnTo>
                    <a:pt x="3" y="243"/>
                  </a:lnTo>
                  <a:lnTo>
                    <a:pt x="3" y="236"/>
                  </a:lnTo>
                  <a:lnTo>
                    <a:pt x="7" y="233"/>
                  </a:lnTo>
                  <a:lnTo>
                    <a:pt x="7" y="223"/>
                  </a:lnTo>
                  <a:lnTo>
                    <a:pt x="7" y="216"/>
                  </a:lnTo>
                  <a:lnTo>
                    <a:pt x="7" y="206"/>
                  </a:lnTo>
                  <a:lnTo>
                    <a:pt x="7" y="202"/>
                  </a:lnTo>
                  <a:lnTo>
                    <a:pt x="10" y="192"/>
                  </a:lnTo>
                  <a:lnTo>
                    <a:pt x="10" y="185"/>
                  </a:lnTo>
                  <a:lnTo>
                    <a:pt x="10" y="178"/>
                  </a:lnTo>
                  <a:lnTo>
                    <a:pt x="14" y="171"/>
                  </a:lnTo>
                  <a:lnTo>
                    <a:pt x="14" y="164"/>
                  </a:lnTo>
                  <a:lnTo>
                    <a:pt x="17" y="158"/>
                  </a:lnTo>
                  <a:lnTo>
                    <a:pt x="17" y="151"/>
                  </a:lnTo>
                  <a:lnTo>
                    <a:pt x="20" y="144"/>
                  </a:lnTo>
                  <a:lnTo>
                    <a:pt x="20" y="141"/>
                  </a:lnTo>
                  <a:lnTo>
                    <a:pt x="24" y="134"/>
                  </a:lnTo>
                  <a:lnTo>
                    <a:pt x="24" y="127"/>
                  </a:lnTo>
                  <a:lnTo>
                    <a:pt x="27" y="123"/>
                  </a:lnTo>
                  <a:lnTo>
                    <a:pt x="27" y="117"/>
                  </a:lnTo>
                  <a:lnTo>
                    <a:pt x="31" y="110"/>
                  </a:lnTo>
                  <a:lnTo>
                    <a:pt x="34" y="106"/>
                  </a:lnTo>
                  <a:lnTo>
                    <a:pt x="34" y="99"/>
                  </a:lnTo>
                  <a:lnTo>
                    <a:pt x="38" y="89"/>
                  </a:lnTo>
                  <a:lnTo>
                    <a:pt x="44" y="82"/>
                  </a:lnTo>
                  <a:lnTo>
                    <a:pt x="48" y="72"/>
                  </a:lnTo>
                  <a:lnTo>
                    <a:pt x="51" y="65"/>
                  </a:lnTo>
                  <a:lnTo>
                    <a:pt x="55" y="58"/>
                  </a:lnTo>
                  <a:lnTo>
                    <a:pt x="61" y="51"/>
                  </a:lnTo>
                  <a:lnTo>
                    <a:pt x="65" y="45"/>
                  </a:lnTo>
                  <a:lnTo>
                    <a:pt x="68" y="38"/>
                  </a:lnTo>
                  <a:lnTo>
                    <a:pt x="72" y="31"/>
                  </a:lnTo>
                  <a:lnTo>
                    <a:pt x="79" y="28"/>
                  </a:lnTo>
                  <a:lnTo>
                    <a:pt x="85" y="17"/>
                  </a:lnTo>
                  <a:lnTo>
                    <a:pt x="92" y="10"/>
                  </a:lnTo>
                  <a:lnTo>
                    <a:pt x="96" y="4"/>
                  </a:lnTo>
                  <a:lnTo>
                    <a:pt x="103" y="0"/>
                  </a:lnTo>
                  <a:lnTo>
                    <a:pt x="103" y="0"/>
                  </a:lnTo>
                  <a:lnTo>
                    <a:pt x="106" y="0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2" name="Freeform 28"/>
            <p:cNvSpPr>
              <a:spLocks/>
            </p:cNvSpPr>
            <p:nvPr/>
          </p:nvSpPr>
          <p:spPr bwMode="auto">
            <a:xfrm>
              <a:off x="6524625" y="4824413"/>
              <a:ext cx="168275" cy="130175"/>
            </a:xfrm>
            <a:custGeom>
              <a:avLst/>
              <a:gdLst/>
              <a:ahLst/>
              <a:cxnLst>
                <a:cxn ang="0">
                  <a:pos x="0" y="82"/>
                </a:cxn>
                <a:cxn ang="0">
                  <a:pos x="106" y="82"/>
                </a:cxn>
                <a:cxn ang="0">
                  <a:pos x="106" y="0"/>
                </a:cxn>
                <a:cxn ang="0">
                  <a:pos x="0" y="0"/>
                </a:cxn>
                <a:cxn ang="0">
                  <a:pos x="0" y="82"/>
                </a:cxn>
                <a:cxn ang="0">
                  <a:pos x="0" y="82"/>
                </a:cxn>
              </a:cxnLst>
              <a:rect l="0" t="0" r="r" b="b"/>
              <a:pathLst>
                <a:path w="106" h="82">
                  <a:moveTo>
                    <a:pt x="0" y="82"/>
                  </a:moveTo>
                  <a:lnTo>
                    <a:pt x="106" y="82"/>
                  </a:lnTo>
                  <a:lnTo>
                    <a:pt x="106" y="0"/>
                  </a:lnTo>
                  <a:lnTo>
                    <a:pt x="0" y="0"/>
                  </a:lnTo>
                  <a:lnTo>
                    <a:pt x="0" y="82"/>
                  </a:lnTo>
                  <a:lnTo>
                    <a:pt x="0" y="8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shade val="30000"/>
                    <a:satMod val="115000"/>
                  </a:srgbClr>
                </a:gs>
                <a:gs pos="50000">
                  <a:srgbClr val="FFFFFF">
                    <a:shade val="67500"/>
                    <a:satMod val="115000"/>
                  </a:srgbClr>
                </a:gs>
                <a:gs pos="100000">
                  <a:srgbClr val="FFFFFF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3" name="Freeform 29"/>
            <p:cNvSpPr>
              <a:spLocks/>
            </p:cNvSpPr>
            <p:nvPr/>
          </p:nvSpPr>
          <p:spPr bwMode="auto">
            <a:xfrm>
              <a:off x="6899275" y="4830763"/>
              <a:ext cx="174625" cy="134938"/>
            </a:xfrm>
            <a:custGeom>
              <a:avLst/>
              <a:gdLst/>
              <a:ahLst/>
              <a:cxnLst>
                <a:cxn ang="0">
                  <a:pos x="0" y="85"/>
                </a:cxn>
                <a:cxn ang="0">
                  <a:pos x="110" y="85"/>
                </a:cxn>
                <a:cxn ang="0">
                  <a:pos x="110" y="0"/>
                </a:cxn>
                <a:cxn ang="0">
                  <a:pos x="0" y="0"/>
                </a:cxn>
                <a:cxn ang="0">
                  <a:pos x="0" y="85"/>
                </a:cxn>
                <a:cxn ang="0">
                  <a:pos x="0" y="85"/>
                </a:cxn>
              </a:cxnLst>
              <a:rect l="0" t="0" r="r" b="b"/>
              <a:pathLst>
                <a:path w="110" h="85">
                  <a:moveTo>
                    <a:pt x="0" y="85"/>
                  </a:moveTo>
                  <a:lnTo>
                    <a:pt x="110" y="85"/>
                  </a:lnTo>
                  <a:lnTo>
                    <a:pt x="110" y="0"/>
                  </a:lnTo>
                  <a:lnTo>
                    <a:pt x="0" y="0"/>
                  </a:lnTo>
                  <a:lnTo>
                    <a:pt x="0" y="85"/>
                  </a:lnTo>
                  <a:lnTo>
                    <a:pt x="0" y="8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shade val="30000"/>
                    <a:satMod val="115000"/>
                  </a:srgbClr>
                </a:gs>
                <a:gs pos="50000">
                  <a:srgbClr val="FFFFFF">
                    <a:shade val="67500"/>
                    <a:satMod val="115000"/>
                  </a:srgbClr>
                </a:gs>
                <a:gs pos="100000">
                  <a:srgbClr val="FFFFFF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4" name="Freeform 30"/>
            <p:cNvSpPr>
              <a:spLocks/>
            </p:cNvSpPr>
            <p:nvPr/>
          </p:nvSpPr>
          <p:spPr bwMode="auto">
            <a:xfrm>
              <a:off x="6708775" y="5048250"/>
              <a:ext cx="168275" cy="134938"/>
            </a:xfrm>
            <a:custGeom>
              <a:avLst/>
              <a:gdLst/>
              <a:ahLst/>
              <a:cxnLst>
                <a:cxn ang="0">
                  <a:pos x="0" y="85"/>
                </a:cxn>
                <a:cxn ang="0">
                  <a:pos x="106" y="85"/>
                </a:cxn>
                <a:cxn ang="0">
                  <a:pos x="106" y="0"/>
                </a:cxn>
                <a:cxn ang="0">
                  <a:pos x="0" y="0"/>
                </a:cxn>
                <a:cxn ang="0">
                  <a:pos x="0" y="85"/>
                </a:cxn>
                <a:cxn ang="0">
                  <a:pos x="0" y="85"/>
                </a:cxn>
              </a:cxnLst>
              <a:rect l="0" t="0" r="r" b="b"/>
              <a:pathLst>
                <a:path w="106" h="85">
                  <a:moveTo>
                    <a:pt x="0" y="85"/>
                  </a:moveTo>
                  <a:lnTo>
                    <a:pt x="106" y="85"/>
                  </a:lnTo>
                  <a:lnTo>
                    <a:pt x="106" y="0"/>
                  </a:lnTo>
                  <a:lnTo>
                    <a:pt x="0" y="0"/>
                  </a:lnTo>
                  <a:lnTo>
                    <a:pt x="0" y="85"/>
                  </a:lnTo>
                  <a:lnTo>
                    <a:pt x="0" y="8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shade val="30000"/>
                    <a:satMod val="115000"/>
                  </a:srgbClr>
                </a:gs>
                <a:gs pos="50000">
                  <a:srgbClr val="FFFFFF">
                    <a:shade val="67500"/>
                    <a:satMod val="115000"/>
                  </a:srgbClr>
                </a:gs>
                <a:gs pos="100000">
                  <a:srgbClr val="FFFFFF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5" name="Freeform 31"/>
            <p:cNvSpPr>
              <a:spLocks/>
            </p:cNvSpPr>
            <p:nvPr/>
          </p:nvSpPr>
          <p:spPr bwMode="auto">
            <a:xfrm>
              <a:off x="6415088" y="4595813"/>
              <a:ext cx="152400" cy="125413"/>
            </a:xfrm>
            <a:custGeom>
              <a:avLst/>
              <a:gdLst/>
              <a:ahLst/>
              <a:cxnLst>
                <a:cxn ang="0">
                  <a:pos x="0" y="79"/>
                </a:cxn>
                <a:cxn ang="0">
                  <a:pos x="96" y="79"/>
                </a:cxn>
                <a:cxn ang="0">
                  <a:pos x="96" y="0"/>
                </a:cxn>
                <a:cxn ang="0">
                  <a:pos x="0" y="0"/>
                </a:cxn>
                <a:cxn ang="0">
                  <a:pos x="0" y="79"/>
                </a:cxn>
                <a:cxn ang="0">
                  <a:pos x="0" y="79"/>
                </a:cxn>
              </a:cxnLst>
              <a:rect l="0" t="0" r="r" b="b"/>
              <a:pathLst>
                <a:path w="96" h="79">
                  <a:moveTo>
                    <a:pt x="0" y="79"/>
                  </a:moveTo>
                  <a:lnTo>
                    <a:pt x="96" y="79"/>
                  </a:lnTo>
                  <a:lnTo>
                    <a:pt x="96" y="0"/>
                  </a:lnTo>
                  <a:lnTo>
                    <a:pt x="0" y="0"/>
                  </a:lnTo>
                  <a:lnTo>
                    <a:pt x="0" y="79"/>
                  </a:lnTo>
                  <a:lnTo>
                    <a:pt x="0" y="7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shade val="30000"/>
                    <a:satMod val="115000"/>
                  </a:srgbClr>
                </a:gs>
                <a:gs pos="50000">
                  <a:srgbClr val="FFFFFF">
                    <a:shade val="67500"/>
                    <a:satMod val="115000"/>
                  </a:srgbClr>
                </a:gs>
                <a:gs pos="100000">
                  <a:srgbClr val="FFFFFF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6" name="Freeform 32"/>
            <p:cNvSpPr>
              <a:spLocks/>
            </p:cNvSpPr>
            <p:nvPr/>
          </p:nvSpPr>
          <p:spPr bwMode="auto">
            <a:xfrm>
              <a:off x="6724650" y="4602163"/>
              <a:ext cx="158750" cy="119063"/>
            </a:xfrm>
            <a:custGeom>
              <a:avLst/>
              <a:gdLst/>
              <a:ahLst/>
              <a:cxnLst>
                <a:cxn ang="0">
                  <a:pos x="0" y="75"/>
                </a:cxn>
                <a:cxn ang="0">
                  <a:pos x="100" y="75"/>
                </a:cxn>
                <a:cxn ang="0">
                  <a:pos x="100" y="0"/>
                </a:cxn>
                <a:cxn ang="0">
                  <a:pos x="0" y="0"/>
                </a:cxn>
                <a:cxn ang="0">
                  <a:pos x="0" y="75"/>
                </a:cxn>
                <a:cxn ang="0">
                  <a:pos x="0" y="75"/>
                </a:cxn>
              </a:cxnLst>
              <a:rect l="0" t="0" r="r" b="b"/>
              <a:pathLst>
                <a:path w="100" h="75">
                  <a:moveTo>
                    <a:pt x="0" y="75"/>
                  </a:moveTo>
                  <a:lnTo>
                    <a:pt x="100" y="75"/>
                  </a:lnTo>
                  <a:lnTo>
                    <a:pt x="100" y="0"/>
                  </a:lnTo>
                  <a:lnTo>
                    <a:pt x="0" y="0"/>
                  </a:lnTo>
                  <a:lnTo>
                    <a:pt x="0" y="75"/>
                  </a:lnTo>
                  <a:lnTo>
                    <a:pt x="0" y="7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shade val="30000"/>
                    <a:satMod val="115000"/>
                  </a:srgbClr>
                </a:gs>
                <a:gs pos="50000">
                  <a:srgbClr val="FFFFFF">
                    <a:shade val="67500"/>
                    <a:satMod val="115000"/>
                  </a:srgbClr>
                </a:gs>
                <a:gs pos="100000">
                  <a:srgbClr val="FFFFFF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7" name="Freeform 33"/>
            <p:cNvSpPr>
              <a:spLocks/>
            </p:cNvSpPr>
            <p:nvPr/>
          </p:nvSpPr>
          <p:spPr bwMode="auto">
            <a:xfrm>
              <a:off x="7040563" y="4602163"/>
              <a:ext cx="157163" cy="125413"/>
            </a:xfrm>
            <a:custGeom>
              <a:avLst/>
              <a:gdLst/>
              <a:ahLst/>
              <a:cxnLst>
                <a:cxn ang="0">
                  <a:pos x="0" y="79"/>
                </a:cxn>
                <a:cxn ang="0">
                  <a:pos x="99" y="79"/>
                </a:cxn>
                <a:cxn ang="0">
                  <a:pos x="99" y="0"/>
                </a:cxn>
                <a:cxn ang="0">
                  <a:pos x="0" y="0"/>
                </a:cxn>
                <a:cxn ang="0">
                  <a:pos x="0" y="79"/>
                </a:cxn>
                <a:cxn ang="0">
                  <a:pos x="0" y="79"/>
                </a:cxn>
              </a:cxnLst>
              <a:rect l="0" t="0" r="r" b="b"/>
              <a:pathLst>
                <a:path w="99" h="79">
                  <a:moveTo>
                    <a:pt x="0" y="79"/>
                  </a:moveTo>
                  <a:lnTo>
                    <a:pt x="99" y="79"/>
                  </a:lnTo>
                  <a:lnTo>
                    <a:pt x="99" y="0"/>
                  </a:lnTo>
                  <a:lnTo>
                    <a:pt x="0" y="0"/>
                  </a:lnTo>
                  <a:lnTo>
                    <a:pt x="0" y="79"/>
                  </a:lnTo>
                  <a:lnTo>
                    <a:pt x="0" y="7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shade val="30000"/>
                    <a:satMod val="115000"/>
                  </a:srgbClr>
                </a:gs>
                <a:gs pos="50000">
                  <a:srgbClr val="FFFFFF">
                    <a:shade val="67500"/>
                    <a:satMod val="115000"/>
                  </a:srgbClr>
                </a:gs>
                <a:gs pos="100000">
                  <a:srgbClr val="FFFFFF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8" name="Freeform 34"/>
            <p:cNvSpPr>
              <a:spLocks/>
            </p:cNvSpPr>
            <p:nvPr/>
          </p:nvSpPr>
          <p:spPr bwMode="auto">
            <a:xfrm>
              <a:off x="6611938" y="3851275"/>
              <a:ext cx="401638" cy="244475"/>
            </a:xfrm>
            <a:custGeom>
              <a:avLst/>
              <a:gdLst/>
              <a:ahLst/>
              <a:cxnLst>
                <a:cxn ang="0">
                  <a:pos x="0" y="154"/>
                </a:cxn>
                <a:cxn ang="0">
                  <a:pos x="253" y="154"/>
                </a:cxn>
                <a:cxn ang="0">
                  <a:pos x="253" y="0"/>
                </a:cxn>
                <a:cxn ang="0">
                  <a:pos x="0" y="0"/>
                </a:cxn>
                <a:cxn ang="0">
                  <a:pos x="0" y="154"/>
                </a:cxn>
                <a:cxn ang="0">
                  <a:pos x="0" y="154"/>
                </a:cxn>
              </a:cxnLst>
              <a:rect l="0" t="0" r="r" b="b"/>
              <a:pathLst>
                <a:path w="253" h="154">
                  <a:moveTo>
                    <a:pt x="0" y="154"/>
                  </a:moveTo>
                  <a:lnTo>
                    <a:pt x="253" y="154"/>
                  </a:lnTo>
                  <a:lnTo>
                    <a:pt x="253" y="0"/>
                  </a:lnTo>
                  <a:lnTo>
                    <a:pt x="0" y="0"/>
                  </a:lnTo>
                  <a:lnTo>
                    <a:pt x="0" y="154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ransition advClick="0" advTm="3000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MATH 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Divide by denominator; Then multiply answer by numerator.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8800" dirty="0" smtClean="0">
                <a:solidFill>
                  <a:schemeClr val="accent3">
                    <a:lumMod val="75000"/>
                  </a:schemeClr>
                </a:solidFill>
              </a:rPr>
              <a:t>2/3 of 24</a:t>
            </a:r>
            <a:endParaRPr lang="en-US" sz="88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DIVIDE BY DEMONINATOR; THEN MULTIPLY ANSWER BY NUMERATOR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2/3 OF 24</a:t>
            </a:r>
          </a:p>
          <a:p>
            <a:pPr>
              <a:buNone/>
            </a:pPr>
            <a:r>
              <a:rPr lang="en-US" dirty="0" smtClean="0"/>
              <a:t>24 ÷3=8</a:t>
            </a:r>
          </a:p>
          <a:p>
            <a:pPr>
              <a:buNone/>
            </a:pPr>
            <a:r>
              <a:rPr lang="en-US" dirty="0" smtClean="0"/>
              <a:t>8X2=16</a:t>
            </a:r>
          </a:p>
          <a:p>
            <a:pPr>
              <a:buNone/>
            </a:pPr>
            <a:r>
              <a:rPr lang="en-US" dirty="0" smtClean="0"/>
              <a:t>Pam scored 16 points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half" idx="2"/>
          </p:nvPr>
        </p:nvGraphicFramePr>
        <p:xfrm>
          <a:off x="4724400" y="1600200"/>
          <a:ext cx="4038600" cy="4953000"/>
        </p:xfrm>
        <a:graphic>
          <a:graphicData uri="http://schemas.openxmlformats.org/drawingml/2006/table">
            <a:tbl>
              <a:tblPr>
                <a:tableStyleId>{D113A9D2-9D6B-4929-AA2D-F23B5EE8CBE7}</a:tableStyleId>
              </a:tblPr>
              <a:tblGrid>
                <a:gridCol w="1346200"/>
                <a:gridCol w="1346200"/>
                <a:gridCol w="1346200"/>
              </a:tblGrid>
              <a:tr h="61912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1912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1912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1912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1912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1912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1912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1912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randomBa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828800"/>
          </a:xfrm>
        </p:spPr>
        <p:txBody>
          <a:bodyPr>
            <a:noAutofit/>
          </a:bodyPr>
          <a:lstStyle/>
          <a:p>
            <a:r>
              <a:rPr lang="en-US" sz="3600" dirty="0" smtClean="0"/>
              <a:t>YOU TRY IT NOW! DIVIDE BY THE DENOMINATOR, THEN MULTIPLY THE ANSWER BY THE NUMERATOR.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3/5 OF 25               6/8 OF 64</a:t>
            </a:r>
            <a:endParaRPr lang="en-US" dirty="0"/>
          </a:p>
        </p:txBody>
      </p:sp>
    </p:spTree>
  </p:cSld>
  <p:clrMapOvr>
    <a:masterClrMapping/>
  </p:clrMapOvr>
  <p:transition>
    <p:randomBa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828800"/>
          </a:xfrm>
        </p:spPr>
        <p:txBody>
          <a:bodyPr>
            <a:noAutofit/>
          </a:bodyPr>
          <a:lstStyle/>
          <a:p>
            <a:r>
              <a:rPr lang="en-US" sz="3600" dirty="0" smtClean="0"/>
              <a:t>YOU TRY IT NOW! DIVIDE BY THE DENOMINATOR, THEN MULTIPLY THE ANSWER BY THE NUMERATOR.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3276600"/>
            <a:ext cx="4800600" cy="1752600"/>
          </a:xfrm>
        </p:spPr>
        <p:txBody>
          <a:bodyPr/>
          <a:lstStyle/>
          <a:p>
            <a:pPr algn="l"/>
            <a:r>
              <a:rPr lang="en-US" dirty="0" smtClean="0"/>
              <a:t>3/5 OF 25               6/8 OF 64</a:t>
            </a:r>
          </a:p>
          <a:p>
            <a:pPr algn="l"/>
            <a:r>
              <a:rPr lang="en-US" dirty="0" smtClean="0"/>
              <a:t>  25 ÷5=5		    64 ÷8=8</a:t>
            </a:r>
          </a:p>
          <a:p>
            <a:pPr algn="l"/>
            <a:r>
              <a:rPr lang="en-US" dirty="0" smtClean="0"/>
              <a:t>  5X3=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15</a:t>
            </a:r>
            <a:r>
              <a:rPr lang="en-US" dirty="0" smtClean="0"/>
              <a:t>		    8X6=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48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randomBa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 THE CORRECT ANSWER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60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4/8 OF 64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42      32	48	30</a:t>
            </a:r>
            <a:endParaRPr lang="en-US" dirty="0"/>
          </a:p>
        </p:txBody>
      </p:sp>
    </p:spTree>
  </p:cSld>
  <p:clrMapOvr>
    <a:masterClrMapping/>
  </p:clrMapOvr>
  <p:transition>
    <p:randomBa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 THE CORRECT ANSWER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60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4/8 OF 64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42        32	     48	       30</a:t>
            </a:r>
            <a:endParaRPr lang="en-US" dirty="0"/>
          </a:p>
        </p:txBody>
      </p:sp>
      <p:sp>
        <p:nvSpPr>
          <p:cNvPr id="4" name="Smiley Face 3"/>
          <p:cNvSpPr/>
          <p:nvPr/>
        </p:nvSpPr>
        <p:spPr>
          <a:xfrm>
            <a:off x="3505200" y="2286000"/>
            <a:ext cx="1143000" cy="1066800"/>
          </a:xfrm>
          <a:prstGeom prst="smileyFace">
            <a:avLst/>
          </a:prstGeom>
          <a:solidFill>
            <a:schemeClr val="accent1">
              <a:alpha val="3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98</TotalTime>
  <Words>200</Words>
  <Application>Microsoft Office PowerPoint</Application>
  <PresentationFormat>On-screen Show (4:3)</PresentationFormat>
  <Paragraphs>47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Apex</vt:lpstr>
      <vt:lpstr>Find the fraction of a whole number</vt:lpstr>
      <vt:lpstr>FINDING A FRACTION OF A WHOLE MUMBER INVOLVES USING THE MATH OPERATIONS OF DIVISION AND MULTIPLICATION</vt:lpstr>
      <vt:lpstr>MATH PRACTICE</vt:lpstr>
      <vt:lpstr>Divide by denominator; Then multiply answer by numerator.</vt:lpstr>
      <vt:lpstr>DIVIDE BY DEMONINATOR; THEN MULTIPLY ANSWER BY NUMERATOR</vt:lpstr>
      <vt:lpstr>YOU TRY IT NOW! DIVIDE BY THE DENOMINATOR, THEN MULTIPLY THE ANSWER BY THE NUMERATOR.</vt:lpstr>
      <vt:lpstr>YOU TRY IT NOW! DIVIDE BY THE DENOMINATOR, THEN MULTIPLY THE ANSWER BY THE NUMERATOR.</vt:lpstr>
      <vt:lpstr>FIND THE CORRECT ANSWER</vt:lpstr>
      <vt:lpstr>FIND THE CORRECT ANSWER</vt:lpstr>
      <vt:lpstr>DON’T FORGET THE TWO STEPS:</vt:lpstr>
      <vt:lpstr>Slide 11</vt:lpstr>
      <vt:lpstr>DIVIDE BY THE DENOMINATOR.  THEN, MULTIPLY YOUR ANSWER BY THE NUMBERATOR.</vt:lpstr>
      <vt:lpstr>NOW TRY SOME PRACTICE PROBLEM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Find the fraction of a whole number</dc:title>
  <dc:creator>Brooklyn College</dc:creator>
  <cp:lastModifiedBy>Brooklyn College</cp:lastModifiedBy>
  <cp:revision>23</cp:revision>
  <dcterms:created xsi:type="dcterms:W3CDTF">2010-07-15T22:16:33Z</dcterms:created>
  <dcterms:modified xsi:type="dcterms:W3CDTF">2010-07-15T23:55:06Z</dcterms:modified>
</cp:coreProperties>
</file>